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9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7105650" cy="10239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66CC"/>
    <a:srgbClr val="66FFFF"/>
    <a:srgbClr val="0000FF"/>
    <a:srgbClr val="CC00FF"/>
    <a:srgbClr val="FFFF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9" d="100"/>
          <a:sy n="69" d="100"/>
        </p:scale>
        <p:origin x="4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9115" cy="513747"/>
          </a:xfrm>
          <a:prstGeom prst="rect">
            <a:avLst/>
          </a:prstGeom>
        </p:spPr>
        <p:txBody>
          <a:bodyPr vert="horz" lIns="99112" tIns="49556" rIns="99112" bIns="49556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4024891" y="0"/>
            <a:ext cx="3079115" cy="513747"/>
          </a:xfrm>
          <a:prstGeom prst="rect">
            <a:avLst/>
          </a:prstGeom>
        </p:spPr>
        <p:txBody>
          <a:bodyPr vert="horz" lIns="99112" tIns="49556" rIns="99112" bIns="49556" rtlCol="0"/>
          <a:lstStyle>
            <a:lvl1pPr algn="r">
              <a:defRPr sz="1300"/>
            </a:lvl1pPr>
          </a:lstStyle>
          <a:p>
            <a:fld id="{66B03670-7C98-4753-A81D-3791614BF187}" type="datetimeFigureOut">
              <a:rPr lang="th-TH" smtClean="0"/>
              <a:t>28/11/62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6925" cy="3455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112" tIns="49556" rIns="99112" bIns="49556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710565" y="4927699"/>
            <a:ext cx="5684520" cy="4031754"/>
          </a:xfrm>
          <a:prstGeom prst="rect">
            <a:avLst/>
          </a:prstGeom>
        </p:spPr>
        <p:txBody>
          <a:bodyPr vert="horz" lIns="99112" tIns="49556" rIns="99112" bIns="49556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725630"/>
            <a:ext cx="3079115" cy="513746"/>
          </a:xfrm>
          <a:prstGeom prst="rect">
            <a:avLst/>
          </a:prstGeom>
        </p:spPr>
        <p:txBody>
          <a:bodyPr vert="horz" lIns="99112" tIns="49556" rIns="99112" bIns="49556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4024891" y="9725630"/>
            <a:ext cx="3079115" cy="513746"/>
          </a:xfrm>
          <a:prstGeom prst="rect">
            <a:avLst/>
          </a:prstGeom>
        </p:spPr>
        <p:txBody>
          <a:bodyPr vert="horz" lIns="99112" tIns="49556" rIns="99112" bIns="49556" rtlCol="0" anchor="b"/>
          <a:lstStyle>
            <a:lvl1pPr algn="r">
              <a:defRPr sz="1300"/>
            </a:lvl1pPr>
          </a:lstStyle>
          <a:p>
            <a:fld id="{EC428C0D-235A-4649-B44A-CDBF2AB61F78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369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1920-B82F-4BC7-9F67-14E24C6E92F5}" type="datetimeFigureOut">
              <a:rPr lang="th-TH" smtClean="0"/>
              <a:t>28/11/62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7E4C-6E0E-41A5-AB15-120E47FA56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084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1920-B82F-4BC7-9F67-14E24C6E92F5}" type="datetimeFigureOut">
              <a:rPr lang="th-TH" smtClean="0"/>
              <a:t>28/11/62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7E4C-6E0E-41A5-AB15-120E47FA56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5030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1920-B82F-4BC7-9F67-14E24C6E92F5}" type="datetimeFigureOut">
              <a:rPr lang="th-TH" smtClean="0"/>
              <a:t>28/11/62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7E4C-6E0E-41A5-AB15-120E47FA56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0998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1920-B82F-4BC7-9F67-14E24C6E92F5}" type="datetimeFigureOut">
              <a:rPr lang="th-TH" smtClean="0"/>
              <a:t>28/11/62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7E4C-6E0E-41A5-AB15-120E47FA56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951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1920-B82F-4BC7-9F67-14E24C6E92F5}" type="datetimeFigureOut">
              <a:rPr lang="th-TH" smtClean="0"/>
              <a:t>28/11/62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7E4C-6E0E-41A5-AB15-120E47FA56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99382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1920-B82F-4BC7-9F67-14E24C6E92F5}" type="datetimeFigureOut">
              <a:rPr lang="th-TH" smtClean="0"/>
              <a:t>28/11/62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7E4C-6E0E-41A5-AB15-120E47FA56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097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1920-B82F-4BC7-9F67-14E24C6E92F5}" type="datetimeFigureOut">
              <a:rPr lang="th-TH" smtClean="0"/>
              <a:t>28/11/62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7E4C-6E0E-41A5-AB15-120E47FA56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7637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1920-B82F-4BC7-9F67-14E24C6E92F5}" type="datetimeFigureOut">
              <a:rPr lang="th-TH" smtClean="0"/>
              <a:t>28/11/62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7E4C-6E0E-41A5-AB15-120E47FA56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3168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1920-B82F-4BC7-9F67-14E24C6E92F5}" type="datetimeFigureOut">
              <a:rPr lang="th-TH" smtClean="0"/>
              <a:t>28/11/62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7E4C-6E0E-41A5-AB15-120E47FA56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2926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1920-B82F-4BC7-9F67-14E24C6E92F5}" type="datetimeFigureOut">
              <a:rPr lang="th-TH" smtClean="0"/>
              <a:t>28/11/62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7E4C-6E0E-41A5-AB15-120E47FA56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6894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1920-B82F-4BC7-9F67-14E24C6E92F5}" type="datetimeFigureOut">
              <a:rPr lang="th-TH" smtClean="0"/>
              <a:t>28/11/62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E7E4C-6E0E-41A5-AB15-120E47FA56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556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C1920-B82F-4BC7-9F67-14E24C6E92F5}" type="datetimeFigureOut">
              <a:rPr lang="th-TH" smtClean="0"/>
              <a:t>28/11/62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E7E4C-6E0E-41A5-AB15-120E47FA561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5783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3.gif"/><Relationship Id="rId7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3.gif"/><Relationship Id="rId7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3.gif"/><Relationship Id="rId7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3.gif"/><Relationship Id="rId7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gif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gif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gif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3.gif"/><Relationship Id="rId7" Type="http://schemas.openxmlformats.org/officeDocument/2006/relationships/slide" Target="slide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ผลการค้นหารูปภาพสำหรับ การ์ตูนน่ารัก ๆ">
            <a:extLst>
              <a:ext uri="{FF2B5EF4-FFF2-40B4-BE49-F238E27FC236}">
                <a16:creationId xmlns:a16="http://schemas.microsoft.com/office/drawing/2014/main" id="{EB673688-EF3A-44DE-9580-5965D3CE0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681" y="186456"/>
            <a:ext cx="1020370" cy="125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9" name="กลุ่ม 78">
            <a:extLst>
              <a:ext uri="{FF2B5EF4-FFF2-40B4-BE49-F238E27FC236}">
                <a16:creationId xmlns:a16="http://schemas.microsoft.com/office/drawing/2014/main" id="{E9229A93-CC49-4248-B6D7-23F8B69EEA47}"/>
              </a:ext>
            </a:extLst>
          </p:cNvPr>
          <p:cNvGrpSpPr/>
          <p:nvPr/>
        </p:nvGrpSpPr>
        <p:grpSpPr>
          <a:xfrm>
            <a:off x="984055" y="595741"/>
            <a:ext cx="7518789" cy="6214561"/>
            <a:chOff x="984055" y="595741"/>
            <a:chExt cx="7518789" cy="6214561"/>
          </a:xfrm>
        </p:grpSpPr>
        <p:sp>
          <p:nvSpPr>
            <p:cNvPr id="18" name="รูปแบบอิสระ: รูปร่าง 17">
              <a:extLst>
                <a:ext uri="{FF2B5EF4-FFF2-40B4-BE49-F238E27FC236}">
                  <a16:creationId xmlns:a16="http://schemas.microsoft.com/office/drawing/2014/main" id="{58AC2DC0-A587-4FB0-B1CA-9A9DF5AEE872}"/>
                </a:ext>
              </a:extLst>
            </p:cNvPr>
            <p:cNvSpPr/>
            <p:nvPr/>
          </p:nvSpPr>
          <p:spPr>
            <a:xfrm rot="937669">
              <a:off x="984055" y="595741"/>
              <a:ext cx="7518789" cy="6214561"/>
            </a:xfrm>
            <a:custGeom>
              <a:avLst/>
              <a:gdLst>
                <a:gd name="connsiteX0" fmla="*/ 2592118 w 7518789"/>
                <a:gd name="connsiteY0" fmla="*/ 41669 h 6503768"/>
                <a:gd name="connsiteX1" fmla="*/ 3981799 w 7518789"/>
                <a:gd name="connsiteY1" fmla="*/ 462717 h 6503768"/>
                <a:gd name="connsiteX2" fmla="*/ 4151859 w 7518789"/>
                <a:gd name="connsiteY2" fmla="*/ 693684 h 6503768"/>
                <a:gd name="connsiteX3" fmla="*/ 4166690 w 7518789"/>
                <a:gd name="connsiteY3" fmla="*/ 722015 h 6503768"/>
                <a:gd name="connsiteX4" fmla="*/ 4258472 w 7518789"/>
                <a:gd name="connsiteY4" fmla="*/ 634371 h 6503768"/>
                <a:gd name="connsiteX5" fmla="*/ 5097418 w 7518789"/>
                <a:gd name="connsiteY5" fmla="*/ 317932 h 6503768"/>
                <a:gd name="connsiteX6" fmla="*/ 6416323 w 7518789"/>
                <a:gd name="connsiteY6" fmla="*/ 1703684 h 6503768"/>
                <a:gd name="connsiteX7" fmla="*/ 6409513 w 7518789"/>
                <a:gd name="connsiteY7" fmla="*/ 1845369 h 6503768"/>
                <a:gd name="connsiteX8" fmla="*/ 6397758 w 7518789"/>
                <a:gd name="connsiteY8" fmla="*/ 1926297 h 6503768"/>
                <a:gd name="connsiteX9" fmla="*/ 6453914 w 7518789"/>
                <a:gd name="connsiteY9" fmla="*/ 1940294 h 6503768"/>
                <a:gd name="connsiteX10" fmla="*/ 7518789 w 7518789"/>
                <a:gd name="connsiteY10" fmla="*/ 3343397 h 6503768"/>
                <a:gd name="connsiteX11" fmla="*/ 6308672 w 7518789"/>
                <a:gd name="connsiteY11" fmla="*/ 4782702 h 6503768"/>
                <a:gd name="connsiteX12" fmla="*/ 6182732 w 7518789"/>
                <a:gd name="connsiteY12" fmla="*/ 4801334 h 6503768"/>
                <a:gd name="connsiteX13" fmla="*/ 6117958 w 7518789"/>
                <a:gd name="connsiteY13" fmla="*/ 4978305 h 6503768"/>
                <a:gd name="connsiteX14" fmla="*/ 3816540 w 7518789"/>
                <a:gd name="connsiteY14" fmla="*/ 6503768 h 6503768"/>
                <a:gd name="connsiteX15" fmla="*/ 1889193 w 7518789"/>
                <a:gd name="connsiteY15" fmla="*/ 5594849 h 6503768"/>
                <a:gd name="connsiteX16" fmla="*/ 1886529 w 7518789"/>
                <a:gd name="connsiteY16" fmla="*/ 5591286 h 6503768"/>
                <a:gd name="connsiteX17" fmla="*/ 1857172 w 7518789"/>
                <a:gd name="connsiteY17" fmla="*/ 5645203 h 6503768"/>
                <a:gd name="connsiteX18" fmla="*/ 1048273 w 7518789"/>
                <a:gd name="connsiteY18" fmla="*/ 6169109 h 6503768"/>
                <a:gd name="connsiteX19" fmla="*/ 0 w 7518789"/>
                <a:gd name="connsiteY19" fmla="*/ 4729440 h 6503768"/>
                <a:gd name="connsiteX20" fmla="*/ 307033 w 7518789"/>
                <a:gd name="connsiteY20" fmla="*/ 3711440 h 6503768"/>
                <a:gd name="connsiteX21" fmla="*/ 342816 w 7518789"/>
                <a:gd name="connsiteY21" fmla="*/ 3666775 h 6503768"/>
                <a:gd name="connsiteX22" fmla="*/ 295400 w 7518789"/>
                <a:gd name="connsiteY22" fmla="*/ 3595429 h 6503768"/>
                <a:gd name="connsiteX23" fmla="*/ 90987 w 7518789"/>
                <a:gd name="connsiteY23" fmla="*/ 2842455 h 6503768"/>
                <a:gd name="connsiteX24" fmla="*/ 1046677 w 7518789"/>
                <a:gd name="connsiteY24" fmla="*/ 1523077 h 6503768"/>
                <a:gd name="connsiteX25" fmla="*/ 1287897 w 7518789"/>
                <a:gd name="connsiteY25" fmla="*/ 1495716 h 6503768"/>
                <a:gd name="connsiteX26" fmla="*/ 1410274 w 7518789"/>
                <a:gd name="connsiteY26" fmla="*/ 1502669 h 6503768"/>
                <a:gd name="connsiteX27" fmla="*/ 1504399 w 7518789"/>
                <a:gd name="connsiteY27" fmla="*/ 1518832 h 6503768"/>
                <a:gd name="connsiteX28" fmla="*/ 1502123 w 7518789"/>
                <a:gd name="connsiteY28" fmla="*/ 1493574 h 6503768"/>
                <a:gd name="connsiteX29" fmla="*/ 1972914 w 7518789"/>
                <a:gd name="connsiteY29" fmla="*/ 371957 h 6503768"/>
                <a:gd name="connsiteX30" fmla="*/ 2592118 w 7518789"/>
                <a:gd name="connsiteY30" fmla="*/ 41669 h 6503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518789" h="6503768">
                  <a:moveTo>
                    <a:pt x="2592118" y="41669"/>
                  </a:moveTo>
                  <a:cubicBezTo>
                    <a:pt x="3082998" y="-79459"/>
                    <a:pt x="3620892" y="64264"/>
                    <a:pt x="3981799" y="462717"/>
                  </a:cubicBezTo>
                  <a:cubicBezTo>
                    <a:pt x="4047419" y="535163"/>
                    <a:pt x="4104081" y="612601"/>
                    <a:pt x="4151859" y="693684"/>
                  </a:cubicBezTo>
                  <a:lnTo>
                    <a:pt x="4166690" y="722015"/>
                  </a:lnTo>
                  <a:lnTo>
                    <a:pt x="4258472" y="634371"/>
                  </a:lnTo>
                  <a:cubicBezTo>
                    <a:pt x="4486456" y="436685"/>
                    <a:pt x="4778738" y="317932"/>
                    <a:pt x="5097418" y="317932"/>
                  </a:cubicBezTo>
                  <a:cubicBezTo>
                    <a:pt x="5825829" y="317932"/>
                    <a:pt x="6416322" y="938354"/>
                    <a:pt x="6416323" y="1703684"/>
                  </a:cubicBezTo>
                  <a:cubicBezTo>
                    <a:pt x="6416323" y="1751517"/>
                    <a:pt x="6414016" y="1798784"/>
                    <a:pt x="6409513" y="1845369"/>
                  </a:cubicBezTo>
                  <a:lnTo>
                    <a:pt x="6397758" y="1926297"/>
                  </a:lnTo>
                  <a:lnTo>
                    <a:pt x="6453914" y="1940294"/>
                  </a:lnTo>
                  <a:cubicBezTo>
                    <a:pt x="7070848" y="2126305"/>
                    <a:pt x="7518789" y="2684141"/>
                    <a:pt x="7518789" y="3343397"/>
                  </a:cubicBezTo>
                  <a:cubicBezTo>
                    <a:pt x="7518789" y="4053363"/>
                    <a:pt x="6999284" y="4645708"/>
                    <a:pt x="6308672" y="4782702"/>
                  </a:cubicBezTo>
                  <a:lnTo>
                    <a:pt x="6182732" y="4801334"/>
                  </a:lnTo>
                  <a:lnTo>
                    <a:pt x="6117958" y="4978305"/>
                  </a:lnTo>
                  <a:cubicBezTo>
                    <a:pt x="5738787" y="5874756"/>
                    <a:pt x="4851122" y="6503768"/>
                    <a:pt x="3816540" y="6503768"/>
                  </a:cubicBezTo>
                  <a:cubicBezTo>
                    <a:pt x="3040604" y="6503768"/>
                    <a:pt x="2347308" y="6149949"/>
                    <a:pt x="1889193" y="5594849"/>
                  </a:cubicBezTo>
                  <a:lnTo>
                    <a:pt x="1886529" y="5591286"/>
                  </a:lnTo>
                  <a:lnTo>
                    <a:pt x="1857172" y="5645203"/>
                  </a:lnTo>
                  <a:cubicBezTo>
                    <a:pt x="1664903" y="5965166"/>
                    <a:pt x="1373930" y="6169109"/>
                    <a:pt x="1048273" y="6169109"/>
                  </a:cubicBezTo>
                  <a:cubicBezTo>
                    <a:pt x="469328" y="6169109"/>
                    <a:pt x="1" y="5524547"/>
                    <a:pt x="0" y="4729440"/>
                  </a:cubicBezTo>
                  <a:cubicBezTo>
                    <a:pt x="0" y="4331886"/>
                    <a:pt x="117332" y="3971969"/>
                    <a:pt x="307033" y="3711440"/>
                  </a:cubicBezTo>
                  <a:lnTo>
                    <a:pt x="342816" y="3666775"/>
                  </a:lnTo>
                  <a:lnTo>
                    <a:pt x="295400" y="3595429"/>
                  </a:lnTo>
                  <a:cubicBezTo>
                    <a:pt x="166344" y="3380488"/>
                    <a:pt x="90987" y="3121373"/>
                    <a:pt x="90987" y="2842455"/>
                  </a:cubicBezTo>
                  <a:cubicBezTo>
                    <a:pt x="90987" y="2191644"/>
                    <a:pt x="501266" y="1648655"/>
                    <a:pt x="1046677" y="1523077"/>
                  </a:cubicBezTo>
                  <a:cubicBezTo>
                    <a:pt x="1124593" y="1505137"/>
                    <a:pt x="1205267" y="1495716"/>
                    <a:pt x="1287897" y="1495716"/>
                  </a:cubicBezTo>
                  <a:cubicBezTo>
                    <a:pt x="1329211" y="1495716"/>
                    <a:pt x="1370037" y="1498071"/>
                    <a:pt x="1410274" y="1502669"/>
                  </a:cubicBezTo>
                  <a:lnTo>
                    <a:pt x="1504399" y="1518832"/>
                  </a:lnTo>
                  <a:lnTo>
                    <a:pt x="1502123" y="1493574"/>
                  </a:lnTo>
                  <a:cubicBezTo>
                    <a:pt x="1484995" y="1084519"/>
                    <a:pt x="1644120" y="669768"/>
                    <a:pt x="1972914" y="371957"/>
                  </a:cubicBezTo>
                  <a:cubicBezTo>
                    <a:pt x="2155577" y="206506"/>
                    <a:pt x="2368991" y="96727"/>
                    <a:pt x="2592118" y="41669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รูปแบบอิสระ: รูปร่าง 18">
              <a:extLst>
                <a:ext uri="{FF2B5EF4-FFF2-40B4-BE49-F238E27FC236}">
                  <a16:creationId xmlns:a16="http://schemas.microsoft.com/office/drawing/2014/main" id="{D01C68BD-4231-47AE-9671-8E13C0F7A1BE}"/>
                </a:ext>
              </a:extLst>
            </p:cNvPr>
            <p:cNvSpPr/>
            <p:nvPr/>
          </p:nvSpPr>
          <p:spPr>
            <a:xfrm rot="937669">
              <a:off x="1110279" y="778027"/>
              <a:ext cx="7273786" cy="5867558"/>
            </a:xfrm>
            <a:custGeom>
              <a:avLst/>
              <a:gdLst>
                <a:gd name="connsiteX0" fmla="*/ 2592118 w 7518789"/>
                <a:gd name="connsiteY0" fmla="*/ 41669 h 6503768"/>
                <a:gd name="connsiteX1" fmla="*/ 3981799 w 7518789"/>
                <a:gd name="connsiteY1" fmla="*/ 462717 h 6503768"/>
                <a:gd name="connsiteX2" fmla="*/ 4151859 w 7518789"/>
                <a:gd name="connsiteY2" fmla="*/ 693684 h 6503768"/>
                <a:gd name="connsiteX3" fmla="*/ 4166690 w 7518789"/>
                <a:gd name="connsiteY3" fmla="*/ 722015 h 6503768"/>
                <a:gd name="connsiteX4" fmla="*/ 4258472 w 7518789"/>
                <a:gd name="connsiteY4" fmla="*/ 634371 h 6503768"/>
                <a:gd name="connsiteX5" fmla="*/ 5097418 w 7518789"/>
                <a:gd name="connsiteY5" fmla="*/ 317932 h 6503768"/>
                <a:gd name="connsiteX6" fmla="*/ 6416323 w 7518789"/>
                <a:gd name="connsiteY6" fmla="*/ 1703684 h 6503768"/>
                <a:gd name="connsiteX7" fmla="*/ 6409513 w 7518789"/>
                <a:gd name="connsiteY7" fmla="*/ 1845369 h 6503768"/>
                <a:gd name="connsiteX8" fmla="*/ 6397758 w 7518789"/>
                <a:gd name="connsiteY8" fmla="*/ 1926297 h 6503768"/>
                <a:gd name="connsiteX9" fmla="*/ 6453914 w 7518789"/>
                <a:gd name="connsiteY9" fmla="*/ 1940294 h 6503768"/>
                <a:gd name="connsiteX10" fmla="*/ 7518789 w 7518789"/>
                <a:gd name="connsiteY10" fmla="*/ 3343397 h 6503768"/>
                <a:gd name="connsiteX11" fmla="*/ 6308672 w 7518789"/>
                <a:gd name="connsiteY11" fmla="*/ 4782702 h 6503768"/>
                <a:gd name="connsiteX12" fmla="*/ 6182732 w 7518789"/>
                <a:gd name="connsiteY12" fmla="*/ 4801334 h 6503768"/>
                <a:gd name="connsiteX13" fmla="*/ 6117958 w 7518789"/>
                <a:gd name="connsiteY13" fmla="*/ 4978305 h 6503768"/>
                <a:gd name="connsiteX14" fmla="*/ 3816540 w 7518789"/>
                <a:gd name="connsiteY14" fmla="*/ 6503768 h 6503768"/>
                <a:gd name="connsiteX15" fmla="*/ 1889193 w 7518789"/>
                <a:gd name="connsiteY15" fmla="*/ 5594849 h 6503768"/>
                <a:gd name="connsiteX16" fmla="*/ 1886529 w 7518789"/>
                <a:gd name="connsiteY16" fmla="*/ 5591286 h 6503768"/>
                <a:gd name="connsiteX17" fmla="*/ 1857172 w 7518789"/>
                <a:gd name="connsiteY17" fmla="*/ 5645203 h 6503768"/>
                <a:gd name="connsiteX18" fmla="*/ 1048273 w 7518789"/>
                <a:gd name="connsiteY18" fmla="*/ 6169109 h 6503768"/>
                <a:gd name="connsiteX19" fmla="*/ 0 w 7518789"/>
                <a:gd name="connsiteY19" fmla="*/ 4729440 h 6503768"/>
                <a:gd name="connsiteX20" fmla="*/ 307033 w 7518789"/>
                <a:gd name="connsiteY20" fmla="*/ 3711440 h 6503768"/>
                <a:gd name="connsiteX21" fmla="*/ 342816 w 7518789"/>
                <a:gd name="connsiteY21" fmla="*/ 3666775 h 6503768"/>
                <a:gd name="connsiteX22" fmla="*/ 295400 w 7518789"/>
                <a:gd name="connsiteY22" fmla="*/ 3595429 h 6503768"/>
                <a:gd name="connsiteX23" fmla="*/ 90987 w 7518789"/>
                <a:gd name="connsiteY23" fmla="*/ 2842455 h 6503768"/>
                <a:gd name="connsiteX24" fmla="*/ 1046677 w 7518789"/>
                <a:gd name="connsiteY24" fmla="*/ 1523077 h 6503768"/>
                <a:gd name="connsiteX25" fmla="*/ 1287897 w 7518789"/>
                <a:gd name="connsiteY25" fmla="*/ 1495716 h 6503768"/>
                <a:gd name="connsiteX26" fmla="*/ 1410274 w 7518789"/>
                <a:gd name="connsiteY26" fmla="*/ 1502669 h 6503768"/>
                <a:gd name="connsiteX27" fmla="*/ 1504399 w 7518789"/>
                <a:gd name="connsiteY27" fmla="*/ 1518832 h 6503768"/>
                <a:gd name="connsiteX28" fmla="*/ 1502123 w 7518789"/>
                <a:gd name="connsiteY28" fmla="*/ 1493574 h 6503768"/>
                <a:gd name="connsiteX29" fmla="*/ 1972914 w 7518789"/>
                <a:gd name="connsiteY29" fmla="*/ 371957 h 6503768"/>
                <a:gd name="connsiteX30" fmla="*/ 2592118 w 7518789"/>
                <a:gd name="connsiteY30" fmla="*/ 41669 h 6503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518789" h="6503768">
                  <a:moveTo>
                    <a:pt x="2592118" y="41669"/>
                  </a:moveTo>
                  <a:cubicBezTo>
                    <a:pt x="3082998" y="-79459"/>
                    <a:pt x="3620892" y="64264"/>
                    <a:pt x="3981799" y="462717"/>
                  </a:cubicBezTo>
                  <a:cubicBezTo>
                    <a:pt x="4047419" y="535163"/>
                    <a:pt x="4104081" y="612601"/>
                    <a:pt x="4151859" y="693684"/>
                  </a:cubicBezTo>
                  <a:lnTo>
                    <a:pt x="4166690" y="722015"/>
                  </a:lnTo>
                  <a:lnTo>
                    <a:pt x="4258472" y="634371"/>
                  </a:lnTo>
                  <a:cubicBezTo>
                    <a:pt x="4486456" y="436685"/>
                    <a:pt x="4778738" y="317932"/>
                    <a:pt x="5097418" y="317932"/>
                  </a:cubicBezTo>
                  <a:cubicBezTo>
                    <a:pt x="5825829" y="317932"/>
                    <a:pt x="6416322" y="938354"/>
                    <a:pt x="6416323" y="1703684"/>
                  </a:cubicBezTo>
                  <a:cubicBezTo>
                    <a:pt x="6416323" y="1751517"/>
                    <a:pt x="6414016" y="1798784"/>
                    <a:pt x="6409513" y="1845369"/>
                  </a:cubicBezTo>
                  <a:lnTo>
                    <a:pt x="6397758" y="1926297"/>
                  </a:lnTo>
                  <a:lnTo>
                    <a:pt x="6453914" y="1940294"/>
                  </a:lnTo>
                  <a:cubicBezTo>
                    <a:pt x="7070848" y="2126305"/>
                    <a:pt x="7518789" y="2684141"/>
                    <a:pt x="7518789" y="3343397"/>
                  </a:cubicBezTo>
                  <a:cubicBezTo>
                    <a:pt x="7518789" y="4053363"/>
                    <a:pt x="6999284" y="4645708"/>
                    <a:pt x="6308672" y="4782702"/>
                  </a:cubicBezTo>
                  <a:lnTo>
                    <a:pt x="6182732" y="4801334"/>
                  </a:lnTo>
                  <a:lnTo>
                    <a:pt x="6117958" y="4978305"/>
                  </a:lnTo>
                  <a:cubicBezTo>
                    <a:pt x="5738787" y="5874756"/>
                    <a:pt x="4851122" y="6503768"/>
                    <a:pt x="3816540" y="6503768"/>
                  </a:cubicBezTo>
                  <a:cubicBezTo>
                    <a:pt x="3040604" y="6503768"/>
                    <a:pt x="2347308" y="6149949"/>
                    <a:pt x="1889193" y="5594849"/>
                  </a:cubicBezTo>
                  <a:lnTo>
                    <a:pt x="1886529" y="5591286"/>
                  </a:lnTo>
                  <a:lnTo>
                    <a:pt x="1857172" y="5645203"/>
                  </a:lnTo>
                  <a:cubicBezTo>
                    <a:pt x="1664903" y="5965166"/>
                    <a:pt x="1373930" y="6169109"/>
                    <a:pt x="1048273" y="6169109"/>
                  </a:cubicBezTo>
                  <a:cubicBezTo>
                    <a:pt x="469328" y="6169109"/>
                    <a:pt x="1" y="5524547"/>
                    <a:pt x="0" y="4729440"/>
                  </a:cubicBezTo>
                  <a:cubicBezTo>
                    <a:pt x="0" y="4331886"/>
                    <a:pt x="117332" y="3971969"/>
                    <a:pt x="307033" y="3711440"/>
                  </a:cubicBezTo>
                  <a:lnTo>
                    <a:pt x="342816" y="3666775"/>
                  </a:lnTo>
                  <a:lnTo>
                    <a:pt x="295400" y="3595429"/>
                  </a:lnTo>
                  <a:cubicBezTo>
                    <a:pt x="166344" y="3380488"/>
                    <a:pt x="90987" y="3121373"/>
                    <a:pt x="90987" y="2842455"/>
                  </a:cubicBezTo>
                  <a:cubicBezTo>
                    <a:pt x="90987" y="2191644"/>
                    <a:pt x="501266" y="1648655"/>
                    <a:pt x="1046677" y="1523077"/>
                  </a:cubicBezTo>
                  <a:cubicBezTo>
                    <a:pt x="1124593" y="1505137"/>
                    <a:pt x="1205267" y="1495716"/>
                    <a:pt x="1287897" y="1495716"/>
                  </a:cubicBezTo>
                  <a:cubicBezTo>
                    <a:pt x="1329211" y="1495716"/>
                    <a:pt x="1370037" y="1498071"/>
                    <a:pt x="1410274" y="1502669"/>
                  </a:cubicBezTo>
                  <a:lnTo>
                    <a:pt x="1504399" y="1518832"/>
                  </a:lnTo>
                  <a:lnTo>
                    <a:pt x="1502123" y="1493574"/>
                  </a:lnTo>
                  <a:cubicBezTo>
                    <a:pt x="1484995" y="1084519"/>
                    <a:pt x="1644120" y="669768"/>
                    <a:pt x="1972914" y="371957"/>
                  </a:cubicBezTo>
                  <a:cubicBezTo>
                    <a:pt x="2155577" y="206506"/>
                    <a:pt x="2368991" y="96727"/>
                    <a:pt x="2592118" y="4166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E8F7F9B7-8D36-4A9E-A77C-9305D7B6197A}"/>
              </a:ext>
            </a:extLst>
          </p:cNvPr>
          <p:cNvSpPr/>
          <p:nvPr/>
        </p:nvSpPr>
        <p:spPr>
          <a:xfrm>
            <a:off x="0" y="5749430"/>
            <a:ext cx="9144000" cy="112221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74" name="กลุ่ม 73">
            <a:extLst>
              <a:ext uri="{FF2B5EF4-FFF2-40B4-BE49-F238E27FC236}">
                <a16:creationId xmlns:a16="http://schemas.microsoft.com/office/drawing/2014/main" id="{DA80AB87-25FC-4BD6-88FB-2DC94D10FAFF}"/>
              </a:ext>
            </a:extLst>
          </p:cNvPr>
          <p:cNvGrpSpPr/>
          <p:nvPr/>
        </p:nvGrpSpPr>
        <p:grpSpPr>
          <a:xfrm>
            <a:off x="131372" y="3660812"/>
            <a:ext cx="2420759" cy="3131793"/>
            <a:chOff x="131372" y="3361232"/>
            <a:chExt cx="2934728" cy="3431374"/>
          </a:xfrm>
        </p:grpSpPr>
        <p:sp>
          <p:nvSpPr>
            <p:cNvPr id="63" name="สี่เหลี่ยมผืนผ้า 62">
              <a:extLst>
                <a:ext uri="{FF2B5EF4-FFF2-40B4-BE49-F238E27FC236}">
                  <a16:creationId xmlns:a16="http://schemas.microsoft.com/office/drawing/2014/main" id="{FF370752-2BE4-49F5-95F3-1E306E1D820D}"/>
                </a:ext>
              </a:extLst>
            </p:cNvPr>
            <p:cNvSpPr/>
            <p:nvPr/>
          </p:nvSpPr>
          <p:spPr>
            <a:xfrm>
              <a:off x="997458" y="5076919"/>
              <a:ext cx="1193501" cy="814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6" name="สี่เหลี่ยมผืนผ้า 65">
              <a:extLst>
                <a:ext uri="{FF2B5EF4-FFF2-40B4-BE49-F238E27FC236}">
                  <a16:creationId xmlns:a16="http://schemas.microsoft.com/office/drawing/2014/main" id="{540D4028-5CCF-49B2-BF48-706119BA0C8B}"/>
                </a:ext>
              </a:extLst>
            </p:cNvPr>
            <p:cNvSpPr/>
            <p:nvPr/>
          </p:nvSpPr>
          <p:spPr>
            <a:xfrm rot="20157559">
              <a:off x="2013991" y="5514946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7" name="สี่เหลี่ยมผืนผ้า 66">
              <a:extLst>
                <a:ext uri="{FF2B5EF4-FFF2-40B4-BE49-F238E27FC236}">
                  <a16:creationId xmlns:a16="http://schemas.microsoft.com/office/drawing/2014/main" id="{D781A43F-7DEA-4D79-BB11-85A5432528E9}"/>
                </a:ext>
              </a:extLst>
            </p:cNvPr>
            <p:cNvSpPr/>
            <p:nvPr/>
          </p:nvSpPr>
          <p:spPr>
            <a:xfrm>
              <a:off x="349972" y="6099973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8" name="สี่เหลี่ยมผืนผ้า 67">
              <a:extLst>
                <a:ext uri="{FF2B5EF4-FFF2-40B4-BE49-F238E27FC236}">
                  <a16:creationId xmlns:a16="http://schemas.microsoft.com/office/drawing/2014/main" id="{BD5E89A1-BB26-488F-A3DB-046A81862674}"/>
                </a:ext>
              </a:extLst>
            </p:cNvPr>
            <p:cNvSpPr/>
            <p:nvPr/>
          </p:nvSpPr>
          <p:spPr>
            <a:xfrm rot="1210387">
              <a:off x="221559" y="6283521"/>
              <a:ext cx="873632" cy="289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69" name="สี่เหลี่ยมผืนผ้า 68">
              <a:extLst>
                <a:ext uri="{FF2B5EF4-FFF2-40B4-BE49-F238E27FC236}">
                  <a16:creationId xmlns:a16="http://schemas.microsoft.com/office/drawing/2014/main" id="{59A1EFF1-9C49-4656-A6F2-581D774EC966}"/>
                </a:ext>
              </a:extLst>
            </p:cNvPr>
            <p:cNvSpPr/>
            <p:nvPr/>
          </p:nvSpPr>
          <p:spPr>
            <a:xfrm>
              <a:off x="874040" y="5894894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0" name="สี่เหลี่ยมผืนผ้า 69">
              <a:extLst>
                <a:ext uri="{FF2B5EF4-FFF2-40B4-BE49-F238E27FC236}">
                  <a16:creationId xmlns:a16="http://schemas.microsoft.com/office/drawing/2014/main" id="{E39A2FB3-DE71-4BAB-818D-3F6E9C666C82}"/>
                </a:ext>
              </a:extLst>
            </p:cNvPr>
            <p:cNvSpPr/>
            <p:nvPr/>
          </p:nvSpPr>
          <p:spPr>
            <a:xfrm>
              <a:off x="741751" y="6132145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71" name="สี่เหลี่ยมผืนผ้า 70">
              <a:extLst>
                <a:ext uri="{FF2B5EF4-FFF2-40B4-BE49-F238E27FC236}">
                  <a16:creationId xmlns:a16="http://schemas.microsoft.com/office/drawing/2014/main" id="{252D2DF5-B49E-4C34-BE2A-6AB58F61D0DE}"/>
                </a:ext>
              </a:extLst>
            </p:cNvPr>
            <p:cNvSpPr/>
            <p:nvPr/>
          </p:nvSpPr>
          <p:spPr>
            <a:xfrm>
              <a:off x="593410" y="5969719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56" name="รูปภาพ 55">
              <a:extLst>
                <a:ext uri="{FF2B5EF4-FFF2-40B4-BE49-F238E27FC236}">
                  <a16:creationId xmlns:a16="http://schemas.microsoft.com/office/drawing/2014/main" id="{B6AC17FB-4F07-452A-B9C6-A4F3733CA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72" y="3361232"/>
              <a:ext cx="2934728" cy="3431374"/>
            </a:xfrm>
            <a:prstGeom prst="rect">
              <a:avLst/>
            </a:prstGeom>
          </p:spPr>
        </p:pic>
      </p:grpSp>
      <p:sp>
        <p:nvSpPr>
          <p:cNvPr id="64" name="กล่องข้อความ 63">
            <a:extLst>
              <a:ext uri="{FF2B5EF4-FFF2-40B4-BE49-F238E27FC236}">
                <a16:creationId xmlns:a16="http://schemas.microsoft.com/office/drawing/2014/main" id="{E601DEDF-6189-4858-828E-EE3C2A669BF8}"/>
              </a:ext>
            </a:extLst>
          </p:cNvPr>
          <p:cNvSpPr txBox="1"/>
          <p:nvPr/>
        </p:nvSpPr>
        <p:spPr>
          <a:xfrm>
            <a:off x="2075266" y="1457028"/>
            <a:ext cx="50793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800" b="1" dirty="0">
                <a:ln w="1905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42000">
                      <a:srgbClr val="FF3399"/>
                    </a:gs>
                    <a:gs pos="59000">
                      <a:srgbClr val="66FFFF"/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การรับรู้ข้อมูล</a:t>
            </a:r>
          </a:p>
        </p:txBody>
      </p:sp>
      <p:sp>
        <p:nvSpPr>
          <p:cNvPr id="75" name="สี่เหลี่ยมผืนผ้า 74">
            <a:extLst>
              <a:ext uri="{FF2B5EF4-FFF2-40B4-BE49-F238E27FC236}">
                <a16:creationId xmlns:a16="http://schemas.microsoft.com/office/drawing/2014/main" id="{8E9B2D69-C06D-4DCC-B739-24690A767416}"/>
              </a:ext>
            </a:extLst>
          </p:cNvPr>
          <p:cNvSpPr/>
          <p:nvPr/>
        </p:nvSpPr>
        <p:spPr>
          <a:xfrm>
            <a:off x="1891351" y="1724577"/>
            <a:ext cx="176415" cy="1173679"/>
          </a:xfrm>
          <a:prstGeom prst="rect">
            <a:avLst/>
          </a:prstGeom>
          <a:solidFill>
            <a:srgbClr val="FFFFFF">
              <a:alpha val="8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6" name="หัวใจ 75">
            <a:extLst>
              <a:ext uri="{FF2B5EF4-FFF2-40B4-BE49-F238E27FC236}">
                <a16:creationId xmlns:a16="http://schemas.microsoft.com/office/drawing/2014/main" id="{944D4070-AA67-40C2-A787-A4745F7E2A6D}"/>
              </a:ext>
            </a:extLst>
          </p:cNvPr>
          <p:cNvSpPr/>
          <p:nvPr/>
        </p:nvSpPr>
        <p:spPr>
          <a:xfrm rot="19951090">
            <a:off x="5364735" y="478971"/>
            <a:ext cx="178529" cy="19037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1" name="Picture 2" descr="รูปภาพที่เกี่ยวข้อง">
            <a:extLst>
              <a:ext uri="{FF2B5EF4-FFF2-40B4-BE49-F238E27FC236}">
                <a16:creationId xmlns:a16="http://schemas.microsoft.com/office/drawing/2014/main" id="{61EA0279-990C-4CAE-AC2A-45311171B8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867" y="5002984"/>
            <a:ext cx="2252573" cy="171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รูปภาพที่เกี่ยวข้อง">
            <a:extLst>
              <a:ext uri="{FF2B5EF4-FFF2-40B4-BE49-F238E27FC236}">
                <a16:creationId xmlns:a16="http://schemas.microsoft.com/office/drawing/2014/main" id="{307C44AC-E43B-40F4-A097-749F202DCE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96"/>
          <a:stretch/>
        </p:blipFill>
        <p:spPr bwMode="auto">
          <a:xfrm>
            <a:off x="2494980" y="2901247"/>
            <a:ext cx="4581525" cy="243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รูปภาพ 99">
            <a:extLst>
              <a:ext uri="{FF2B5EF4-FFF2-40B4-BE49-F238E27FC236}">
                <a16:creationId xmlns:a16="http://schemas.microsoft.com/office/drawing/2014/main" id="{9BBCD45D-E9DD-49A6-9443-97C3F081CA1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60" y="519497"/>
            <a:ext cx="1259430" cy="848662"/>
          </a:xfrm>
          <a:prstGeom prst="rect">
            <a:avLst/>
          </a:prstGeom>
        </p:spPr>
      </p:pic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1A0A5AA4-83C6-4670-AB2F-6C4D162039A4}"/>
              </a:ext>
            </a:extLst>
          </p:cNvPr>
          <p:cNvSpPr txBox="1"/>
          <p:nvPr/>
        </p:nvSpPr>
        <p:spPr>
          <a:xfrm>
            <a:off x="2371139" y="5876838"/>
            <a:ext cx="4287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ประสาทสัมผัสทั้ง 5</a:t>
            </a:r>
          </a:p>
        </p:txBody>
      </p:sp>
    </p:spTree>
    <p:extLst>
      <p:ext uri="{BB962C8B-B14F-4D97-AF65-F5344CB8AC3E}">
        <p14:creationId xmlns:p14="http://schemas.microsoft.com/office/powerpoint/2010/main" val="49783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96296E-6 L 0.53716 -0.0090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58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0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4" grpId="0"/>
      <p:bldP spid="64" grpId="1"/>
      <p:bldP spid="75" grpId="0" animBg="1"/>
      <p:bldP spid="75" grpId="1" animBg="1"/>
      <p:bldP spid="75" grpId="2" animBg="1"/>
      <p:bldP spid="76" grpId="0" animBg="1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ผลการค้นหารูปภาพสำหรับ การ์ตูนน่ารัก ๆ">
            <a:extLst>
              <a:ext uri="{FF2B5EF4-FFF2-40B4-BE49-F238E27FC236}">
                <a16:creationId xmlns:a16="http://schemas.microsoft.com/office/drawing/2014/main" id="{EB673688-EF3A-44DE-9580-5965D3CE0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681" y="186456"/>
            <a:ext cx="1020370" cy="125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AutoShape 4" descr="รูปภาพที่เกี่ยวข้อง">
            <a:extLst>
              <a:ext uri="{FF2B5EF4-FFF2-40B4-BE49-F238E27FC236}">
                <a16:creationId xmlns:a16="http://schemas.microsoft.com/office/drawing/2014/main" id="{8C13D7BA-4E1A-4A3A-975B-F831FC7AA1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79" name="กลุ่ม 78">
            <a:extLst>
              <a:ext uri="{FF2B5EF4-FFF2-40B4-BE49-F238E27FC236}">
                <a16:creationId xmlns:a16="http://schemas.microsoft.com/office/drawing/2014/main" id="{E9229A93-CC49-4248-B6D7-23F8B69EEA47}"/>
              </a:ext>
            </a:extLst>
          </p:cNvPr>
          <p:cNvGrpSpPr/>
          <p:nvPr/>
        </p:nvGrpSpPr>
        <p:grpSpPr>
          <a:xfrm>
            <a:off x="984055" y="595741"/>
            <a:ext cx="7518789" cy="6214561"/>
            <a:chOff x="984055" y="595741"/>
            <a:chExt cx="7518789" cy="6214561"/>
          </a:xfrm>
        </p:grpSpPr>
        <p:sp>
          <p:nvSpPr>
            <p:cNvPr id="18" name="รูปแบบอิสระ: รูปร่าง 17">
              <a:extLst>
                <a:ext uri="{FF2B5EF4-FFF2-40B4-BE49-F238E27FC236}">
                  <a16:creationId xmlns:a16="http://schemas.microsoft.com/office/drawing/2014/main" id="{58AC2DC0-A587-4FB0-B1CA-9A9DF5AEE872}"/>
                </a:ext>
              </a:extLst>
            </p:cNvPr>
            <p:cNvSpPr/>
            <p:nvPr/>
          </p:nvSpPr>
          <p:spPr>
            <a:xfrm rot="937669">
              <a:off x="984055" y="595741"/>
              <a:ext cx="7518789" cy="6214561"/>
            </a:xfrm>
            <a:custGeom>
              <a:avLst/>
              <a:gdLst>
                <a:gd name="connsiteX0" fmla="*/ 2592118 w 7518789"/>
                <a:gd name="connsiteY0" fmla="*/ 41669 h 6503768"/>
                <a:gd name="connsiteX1" fmla="*/ 3981799 w 7518789"/>
                <a:gd name="connsiteY1" fmla="*/ 462717 h 6503768"/>
                <a:gd name="connsiteX2" fmla="*/ 4151859 w 7518789"/>
                <a:gd name="connsiteY2" fmla="*/ 693684 h 6503768"/>
                <a:gd name="connsiteX3" fmla="*/ 4166690 w 7518789"/>
                <a:gd name="connsiteY3" fmla="*/ 722015 h 6503768"/>
                <a:gd name="connsiteX4" fmla="*/ 4258472 w 7518789"/>
                <a:gd name="connsiteY4" fmla="*/ 634371 h 6503768"/>
                <a:gd name="connsiteX5" fmla="*/ 5097418 w 7518789"/>
                <a:gd name="connsiteY5" fmla="*/ 317932 h 6503768"/>
                <a:gd name="connsiteX6" fmla="*/ 6416323 w 7518789"/>
                <a:gd name="connsiteY6" fmla="*/ 1703684 h 6503768"/>
                <a:gd name="connsiteX7" fmla="*/ 6409513 w 7518789"/>
                <a:gd name="connsiteY7" fmla="*/ 1845369 h 6503768"/>
                <a:gd name="connsiteX8" fmla="*/ 6397758 w 7518789"/>
                <a:gd name="connsiteY8" fmla="*/ 1926297 h 6503768"/>
                <a:gd name="connsiteX9" fmla="*/ 6453914 w 7518789"/>
                <a:gd name="connsiteY9" fmla="*/ 1940294 h 6503768"/>
                <a:gd name="connsiteX10" fmla="*/ 7518789 w 7518789"/>
                <a:gd name="connsiteY10" fmla="*/ 3343397 h 6503768"/>
                <a:gd name="connsiteX11" fmla="*/ 6308672 w 7518789"/>
                <a:gd name="connsiteY11" fmla="*/ 4782702 h 6503768"/>
                <a:gd name="connsiteX12" fmla="*/ 6182732 w 7518789"/>
                <a:gd name="connsiteY12" fmla="*/ 4801334 h 6503768"/>
                <a:gd name="connsiteX13" fmla="*/ 6117958 w 7518789"/>
                <a:gd name="connsiteY13" fmla="*/ 4978305 h 6503768"/>
                <a:gd name="connsiteX14" fmla="*/ 3816540 w 7518789"/>
                <a:gd name="connsiteY14" fmla="*/ 6503768 h 6503768"/>
                <a:gd name="connsiteX15" fmla="*/ 1889193 w 7518789"/>
                <a:gd name="connsiteY15" fmla="*/ 5594849 h 6503768"/>
                <a:gd name="connsiteX16" fmla="*/ 1886529 w 7518789"/>
                <a:gd name="connsiteY16" fmla="*/ 5591286 h 6503768"/>
                <a:gd name="connsiteX17" fmla="*/ 1857172 w 7518789"/>
                <a:gd name="connsiteY17" fmla="*/ 5645203 h 6503768"/>
                <a:gd name="connsiteX18" fmla="*/ 1048273 w 7518789"/>
                <a:gd name="connsiteY18" fmla="*/ 6169109 h 6503768"/>
                <a:gd name="connsiteX19" fmla="*/ 0 w 7518789"/>
                <a:gd name="connsiteY19" fmla="*/ 4729440 h 6503768"/>
                <a:gd name="connsiteX20" fmla="*/ 307033 w 7518789"/>
                <a:gd name="connsiteY20" fmla="*/ 3711440 h 6503768"/>
                <a:gd name="connsiteX21" fmla="*/ 342816 w 7518789"/>
                <a:gd name="connsiteY21" fmla="*/ 3666775 h 6503768"/>
                <a:gd name="connsiteX22" fmla="*/ 295400 w 7518789"/>
                <a:gd name="connsiteY22" fmla="*/ 3595429 h 6503768"/>
                <a:gd name="connsiteX23" fmla="*/ 90987 w 7518789"/>
                <a:gd name="connsiteY23" fmla="*/ 2842455 h 6503768"/>
                <a:gd name="connsiteX24" fmla="*/ 1046677 w 7518789"/>
                <a:gd name="connsiteY24" fmla="*/ 1523077 h 6503768"/>
                <a:gd name="connsiteX25" fmla="*/ 1287897 w 7518789"/>
                <a:gd name="connsiteY25" fmla="*/ 1495716 h 6503768"/>
                <a:gd name="connsiteX26" fmla="*/ 1410274 w 7518789"/>
                <a:gd name="connsiteY26" fmla="*/ 1502669 h 6503768"/>
                <a:gd name="connsiteX27" fmla="*/ 1504399 w 7518789"/>
                <a:gd name="connsiteY27" fmla="*/ 1518832 h 6503768"/>
                <a:gd name="connsiteX28" fmla="*/ 1502123 w 7518789"/>
                <a:gd name="connsiteY28" fmla="*/ 1493574 h 6503768"/>
                <a:gd name="connsiteX29" fmla="*/ 1972914 w 7518789"/>
                <a:gd name="connsiteY29" fmla="*/ 371957 h 6503768"/>
                <a:gd name="connsiteX30" fmla="*/ 2592118 w 7518789"/>
                <a:gd name="connsiteY30" fmla="*/ 41669 h 6503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518789" h="6503768">
                  <a:moveTo>
                    <a:pt x="2592118" y="41669"/>
                  </a:moveTo>
                  <a:cubicBezTo>
                    <a:pt x="3082998" y="-79459"/>
                    <a:pt x="3620892" y="64264"/>
                    <a:pt x="3981799" y="462717"/>
                  </a:cubicBezTo>
                  <a:cubicBezTo>
                    <a:pt x="4047419" y="535163"/>
                    <a:pt x="4104081" y="612601"/>
                    <a:pt x="4151859" y="693684"/>
                  </a:cubicBezTo>
                  <a:lnTo>
                    <a:pt x="4166690" y="722015"/>
                  </a:lnTo>
                  <a:lnTo>
                    <a:pt x="4258472" y="634371"/>
                  </a:lnTo>
                  <a:cubicBezTo>
                    <a:pt x="4486456" y="436685"/>
                    <a:pt x="4778738" y="317932"/>
                    <a:pt x="5097418" y="317932"/>
                  </a:cubicBezTo>
                  <a:cubicBezTo>
                    <a:pt x="5825829" y="317932"/>
                    <a:pt x="6416322" y="938354"/>
                    <a:pt x="6416323" y="1703684"/>
                  </a:cubicBezTo>
                  <a:cubicBezTo>
                    <a:pt x="6416323" y="1751517"/>
                    <a:pt x="6414016" y="1798784"/>
                    <a:pt x="6409513" y="1845369"/>
                  </a:cubicBezTo>
                  <a:lnTo>
                    <a:pt x="6397758" y="1926297"/>
                  </a:lnTo>
                  <a:lnTo>
                    <a:pt x="6453914" y="1940294"/>
                  </a:lnTo>
                  <a:cubicBezTo>
                    <a:pt x="7070848" y="2126305"/>
                    <a:pt x="7518789" y="2684141"/>
                    <a:pt x="7518789" y="3343397"/>
                  </a:cubicBezTo>
                  <a:cubicBezTo>
                    <a:pt x="7518789" y="4053363"/>
                    <a:pt x="6999284" y="4645708"/>
                    <a:pt x="6308672" y="4782702"/>
                  </a:cubicBezTo>
                  <a:lnTo>
                    <a:pt x="6182732" y="4801334"/>
                  </a:lnTo>
                  <a:lnTo>
                    <a:pt x="6117958" y="4978305"/>
                  </a:lnTo>
                  <a:cubicBezTo>
                    <a:pt x="5738787" y="5874756"/>
                    <a:pt x="4851122" y="6503768"/>
                    <a:pt x="3816540" y="6503768"/>
                  </a:cubicBezTo>
                  <a:cubicBezTo>
                    <a:pt x="3040604" y="6503768"/>
                    <a:pt x="2347308" y="6149949"/>
                    <a:pt x="1889193" y="5594849"/>
                  </a:cubicBezTo>
                  <a:lnTo>
                    <a:pt x="1886529" y="5591286"/>
                  </a:lnTo>
                  <a:lnTo>
                    <a:pt x="1857172" y="5645203"/>
                  </a:lnTo>
                  <a:cubicBezTo>
                    <a:pt x="1664903" y="5965166"/>
                    <a:pt x="1373930" y="6169109"/>
                    <a:pt x="1048273" y="6169109"/>
                  </a:cubicBezTo>
                  <a:cubicBezTo>
                    <a:pt x="469328" y="6169109"/>
                    <a:pt x="1" y="5524547"/>
                    <a:pt x="0" y="4729440"/>
                  </a:cubicBezTo>
                  <a:cubicBezTo>
                    <a:pt x="0" y="4331886"/>
                    <a:pt x="117332" y="3971969"/>
                    <a:pt x="307033" y="3711440"/>
                  </a:cubicBezTo>
                  <a:lnTo>
                    <a:pt x="342816" y="3666775"/>
                  </a:lnTo>
                  <a:lnTo>
                    <a:pt x="295400" y="3595429"/>
                  </a:lnTo>
                  <a:cubicBezTo>
                    <a:pt x="166344" y="3380488"/>
                    <a:pt x="90987" y="3121373"/>
                    <a:pt x="90987" y="2842455"/>
                  </a:cubicBezTo>
                  <a:cubicBezTo>
                    <a:pt x="90987" y="2191644"/>
                    <a:pt x="501266" y="1648655"/>
                    <a:pt x="1046677" y="1523077"/>
                  </a:cubicBezTo>
                  <a:cubicBezTo>
                    <a:pt x="1124593" y="1505137"/>
                    <a:pt x="1205267" y="1495716"/>
                    <a:pt x="1287897" y="1495716"/>
                  </a:cubicBezTo>
                  <a:cubicBezTo>
                    <a:pt x="1329211" y="1495716"/>
                    <a:pt x="1370037" y="1498071"/>
                    <a:pt x="1410274" y="1502669"/>
                  </a:cubicBezTo>
                  <a:lnTo>
                    <a:pt x="1504399" y="1518832"/>
                  </a:lnTo>
                  <a:lnTo>
                    <a:pt x="1502123" y="1493574"/>
                  </a:lnTo>
                  <a:cubicBezTo>
                    <a:pt x="1484995" y="1084519"/>
                    <a:pt x="1644120" y="669768"/>
                    <a:pt x="1972914" y="371957"/>
                  </a:cubicBezTo>
                  <a:cubicBezTo>
                    <a:pt x="2155577" y="206506"/>
                    <a:pt x="2368991" y="96727"/>
                    <a:pt x="2592118" y="41669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รูปแบบอิสระ: รูปร่าง 18">
              <a:extLst>
                <a:ext uri="{FF2B5EF4-FFF2-40B4-BE49-F238E27FC236}">
                  <a16:creationId xmlns:a16="http://schemas.microsoft.com/office/drawing/2014/main" id="{D01C68BD-4231-47AE-9671-8E13C0F7A1BE}"/>
                </a:ext>
              </a:extLst>
            </p:cNvPr>
            <p:cNvSpPr/>
            <p:nvPr/>
          </p:nvSpPr>
          <p:spPr>
            <a:xfrm rot="937669">
              <a:off x="1110279" y="778027"/>
              <a:ext cx="7273786" cy="5867558"/>
            </a:xfrm>
            <a:custGeom>
              <a:avLst/>
              <a:gdLst>
                <a:gd name="connsiteX0" fmla="*/ 2592118 w 7518789"/>
                <a:gd name="connsiteY0" fmla="*/ 41669 h 6503768"/>
                <a:gd name="connsiteX1" fmla="*/ 3981799 w 7518789"/>
                <a:gd name="connsiteY1" fmla="*/ 462717 h 6503768"/>
                <a:gd name="connsiteX2" fmla="*/ 4151859 w 7518789"/>
                <a:gd name="connsiteY2" fmla="*/ 693684 h 6503768"/>
                <a:gd name="connsiteX3" fmla="*/ 4166690 w 7518789"/>
                <a:gd name="connsiteY3" fmla="*/ 722015 h 6503768"/>
                <a:gd name="connsiteX4" fmla="*/ 4258472 w 7518789"/>
                <a:gd name="connsiteY4" fmla="*/ 634371 h 6503768"/>
                <a:gd name="connsiteX5" fmla="*/ 5097418 w 7518789"/>
                <a:gd name="connsiteY5" fmla="*/ 317932 h 6503768"/>
                <a:gd name="connsiteX6" fmla="*/ 6416323 w 7518789"/>
                <a:gd name="connsiteY6" fmla="*/ 1703684 h 6503768"/>
                <a:gd name="connsiteX7" fmla="*/ 6409513 w 7518789"/>
                <a:gd name="connsiteY7" fmla="*/ 1845369 h 6503768"/>
                <a:gd name="connsiteX8" fmla="*/ 6397758 w 7518789"/>
                <a:gd name="connsiteY8" fmla="*/ 1926297 h 6503768"/>
                <a:gd name="connsiteX9" fmla="*/ 6453914 w 7518789"/>
                <a:gd name="connsiteY9" fmla="*/ 1940294 h 6503768"/>
                <a:gd name="connsiteX10" fmla="*/ 7518789 w 7518789"/>
                <a:gd name="connsiteY10" fmla="*/ 3343397 h 6503768"/>
                <a:gd name="connsiteX11" fmla="*/ 6308672 w 7518789"/>
                <a:gd name="connsiteY11" fmla="*/ 4782702 h 6503768"/>
                <a:gd name="connsiteX12" fmla="*/ 6182732 w 7518789"/>
                <a:gd name="connsiteY12" fmla="*/ 4801334 h 6503768"/>
                <a:gd name="connsiteX13" fmla="*/ 6117958 w 7518789"/>
                <a:gd name="connsiteY13" fmla="*/ 4978305 h 6503768"/>
                <a:gd name="connsiteX14" fmla="*/ 3816540 w 7518789"/>
                <a:gd name="connsiteY14" fmla="*/ 6503768 h 6503768"/>
                <a:gd name="connsiteX15" fmla="*/ 1889193 w 7518789"/>
                <a:gd name="connsiteY15" fmla="*/ 5594849 h 6503768"/>
                <a:gd name="connsiteX16" fmla="*/ 1886529 w 7518789"/>
                <a:gd name="connsiteY16" fmla="*/ 5591286 h 6503768"/>
                <a:gd name="connsiteX17" fmla="*/ 1857172 w 7518789"/>
                <a:gd name="connsiteY17" fmla="*/ 5645203 h 6503768"/>
                <a:gd name="connsiteX18" fmla="*/ 1048273 w 7518789"/>
                <a:gd name="connsiteY18" fmla="*/ 6169109 h 6503768"/>
                <a:gd name="connsiteX19" fmla="*/ 0 w 7518789"/>
                <a:gd name="connsiteY19" fmla="*/ 4729440 h 6503768"/>
                <a:gd name="connsiteX20" fmla="*/ 307033 w 7518789"/>
                <a:gd name="connsiteY20" fmla="*/ 3711440 h 6503768"/>
                <a:gd name="connsiteX21" fmla="*/ 342816 w 7518789"/>
                <a:gd name="connsiteY21" fmla="*/ 3666775 h 6503768"/>
                <a:gd name="connsiteX22" fmla="*/ 295400 w 7518789"/>
                <a:gd name="connsiteY22" fmla="*/ 3595429 h 6503768"/>
                <a:gd name="connsiteX23" fmla="*/ 90987 w 7518789"/>
                <a:gd name="connsiteY23" fmla="*/ 2842455 h 6503768"/>
                <a:gd name="connsiteX24" fmla="*/ 1046677 w 7518789"/>
                <a:gd name="connsiteY24" fmla="*/ 1523077 h 6503768"/>
                <a:gd name="connsiteX25" fmla="*/ 1287897 w 7518789"/>
                <a:gd name="connsiteY25" fmla="*/ 1495716 h 6503768"/>
                <a:gd name="connsiteX26" fmla="*/ 1410274 w 7518789"/>
                <a:gd name="connsiteY26" fmla="*/ 1502669 h 6503768"/>
                <a:gd name="connsiteX27" fmla="*/ 1504399 w 7518789"/>
                <a:gd name="connsiteY27" fmla="*/ 1518832 h 6503768"/>
                <a:gd name="connsiteX28" fmla="*/ 1502123 w 7518789"/>
                <a:gd name="connsiteY28" fmla="*/ 1493574 h 6503768"/>
                <a:gd name="connsiteX29" fmla="*/ 1972914 w 7518789"/>
                <a:gd name="connsiteY29" fmla="*/ 371957 h 6503768"/>
                <a:gd name="connsiteX30" fmla="*/ 2592118 w 7518789"/>
                <a:gd name="connsiteY30" fmla="*/ 41669 h 6503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518789" h="6503768">
                  <a:moveTo>
                    <a:pt x="2592118" y="41669"/>
                  </a:moveTo>
                  <a:cubicBezTo>
                    <a:pt x="3082998" y="-79459"/>
                    <a:pt x="3620892" y="64264"/>
                    <a:pt x="3981799" y="462717"/>
                  </a:cubicBezTo>
                  <a:cubicBezTo>
                    <a:pt x="4047419" y="535163"/>
                    <a:pt x="4104081" y="612601"/>
                    <a:pt x="4151859" y="693684"/>
                  </a:cubicBezTo>
                  <a:lnTo>
                    <a:pt x="4166690" y="722015"/>
                  </a:lnTo>
                  <a:lnTo>
                    <a:pt x="4258472" y="634371"/>
                  </a:lnTo>
                  <a:cubicBezTo>
                    <a:pt x="4486456" y="436685"/>
                    <a:pt x="4778738" y="317932"/>
                    <a:pt x="5097418" y="317932"/>
                  </a:cubicBezTo>
                  <a:cubicBezTo>
                    <a:pt x="5825829" y="317932"/>
                    <a:pt x="6416322" y="938354"/>
                    <a:pt x="6416323" y="1703684"/>
                  </a:cubicBezTo>
                  <a:cubicBezTo>
                    <a:pt x="6416323" y="1751517"/>
                    <a:pt x="6414016" y="1798784"/>
                    <a:pt x="6409513" y="1845369"/>
                  </a:cubicBezTo>
                  <a:lnTo>
                    <a:pt x="6397758" y="1926297"/>
                  </a:lnTo>
                  <a:lnTo>
                    <a:pt x="6453914" y="1940294"/>
                  </a:lnTo>
                  <a:cubicBezTo>
                    <a:pt x="7070848" y="2126305"/>
                    <a:pt x="7518789" y="2684141"/>
                    <a:pt x="7518789" y="3343397"/>
                  </a:cubicBezTo>
                  <a:cubicBezTo>
                    <a:pt x="7518789" y="4053363"/>
                    <a:pt x="6999284" y="4645708"/>
                    <a:pt x="6308672" y="4782702"/>
                  </a:cubicBezTo>
                  <a:lnTo>
                    <a:pt x="6182732" y="4801334"/>
                  </a:lnTo>
                  <a:lnTo>
                    <a:pt x="6117958" y="4978305"/>
                  </a:lnTo>
                  <a:cubicBezTo>
                    <a:pt x="5738787" y="5874756"/>
                    <a:pt x="4851122" y="6503768"/>
                    <a:pt x="3816540" y="6503768"/>
                  </a:cubicBezTo>
                  <a:cubicBezTo>
                    <a:pt x="3040604" y="6503768"/>
                    <a:pt x="2347308" y="6149949"/>
                    <a:pt x="1889193" y="5594849"/>
                  </a:cubicBezTo>
                  <a:lnTo>
                    <a:pt x="1886529" y="5591286"/>
                  </a:lnTo>
                  <a:lnTo>
                    <a:pt x="1857172" y="5645203"/>
                  </a:lnTo>
                  <a:cubicBezTo>
                    <a:pt x="1664903" y="5965166"/>
                    <a:pt x="1373930" y="6169109"/>
                    <a:pt x="1048273" y="6169109"/>
                  </a:cubicBezTo>
                  <a:cubicBezTo>
                    <a:pt x="469328" y="6169109"/>
                    <a:pt x="1" y="5524547"/>
                    <a:pt x="0" y="4729440"/>
                  </a:cubicBezTo>
                  <a:cubicBezTo>
                    <a:pt x="0" y="4331886"/>
                    <a:pt x="117332" y="3971969"/>
                    <a:pt x="307033" y="3711440"/>
                  </a:cubicBezTo>
                  <a:lnTo>
                    <a:pt x="342816" y="3666775"/>
                  </a:lnTo>
                  <a:lnTo>
                    <a:pt x="295400" y="3595429"/>
                  </a:lnTo>
                  <a:cubicBezTo>
                    <a:pt x="166344" y="3380488"/>
                    <a:pt x="90987" y="3121373"/>
                    <a:pt x="90987" y="2842455"/>
                  </a:cubicBezTo>
                  <a:cubicBezTo>
                    <a:pt x="90987" y="2191644"/>
                    <a:pt x="501266" y="1648655"/>
                    <a:pt x="1046677" y="1523077"/>
                  </a:cubicBezTo>
                  <a:cubicBezTo>
                    <a:pt x="1124593" y="1505137"/>
                    <a:pt x="1205267" y="1495716"/>
                    <a:pt x="1287897" y="1495716"/>
                  </a:cubicBezTo>
                  <a:cubicBezTo>
                    <a:pt x="1329211" y="1495716"/>
                    <a:pt x="1370037" y="1498071"/>
                    <a:pt x="1410274" y="1502669"/>
                  </a:cubicBezTo>
                  <a:lnTo>
                    <a:pt x="1504399" y="1518832"/>
                  </a:lnTo>
                  <a:lnTo>
                    <a:pt x="1502123" y="1493574"/>
                  </a:lnTo>
                  <a:cubicBezTo>
                    <a:pt x="1484995" y="1084519"/>
                    <a:pt x="1644120" y="669768"/>
                    <a:pt x="1972914" y="371957"/>
                  </a:cubicBezTo>
                  <a:cubicBezTo>
                    <a:pt x="2155577" y="206506"/>
                    <a:pt x="2368991" y="96727"/>
                    <a:pt x="2592118" y="4166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E8F7F9B7-8D36-4A9E-A77C-9305D7B6197A}"/>
              </a:ext>
            </a:extLst>
          </p:cNvPr>
          <p:cNvSpPr/>
          <p:nvPr/>
        </p:nvSpPr>
        <p:spPr>
          <a:xfrm>
            <a:off x="0" y="5749430"/>
            <a:ext cx="9144000" cy="112221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6" name="หัวใจ 75">
            <a:extLst>
              <a:ext uri="{FF2B5EF4-FFF2-40B4-BE49-F238E27FC236}">
                <a16:creationId xmlns:a16="http://schemas.microsoft.com/office/drawing/2014/main" id="{944D4070-AA67-40C2-A787-A4745F7E2A6D}"/>
              </a:ext>
            </a:extLst>
          </p:cNvPr>
          <p:cNvSpPr/>
          <p:nvPr/>
        </p:nvSpPr>
        <p:spPr>
          <a:xfrm rot="19951090">
            <a:off x="5364735" y="478971"/>
            <a:ext cx="178529" cy="19037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1" name="Picture 2" descr="รูปภาพที่เกี่ยวข้อง">
            <a:extLst>
              <a:ext uri="{FF2B5EF4-FFF2-40B4-BE49-F238E27FC236}">
                <a16:creationId xmlns:a16="http://schemas.microsoft.com/office/drawing/2014/main" id="{61EA0279-990C-4CAE-AC2A-45311171B8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867" y="5002984"/>
            <a:ext cx="2252573" cy="171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กลุ่ม 27">
            <a:extLst>
              <a:ext uri="{FF2B5EF4-FFF2-40B4-BE49-F238E27FC236}">
                <a16:creationId xmlns:a16="http://schemas.microsoft.com/office/drawing/2014/main" id="{CDFC7C3B-AD44-46F3-9F8A-B3E725B323DA}"/>
              </a:ext>
            </a:extLst>
          </p:cNvPr>
          <p:cNvGrpSpPr/>
          <p:nvPr/>
        </p:nvGrpSpPr>
        <p:grpSpPr>
          <a:xfrm>
            <a:off x="131372" y="3660812"/>
            <a:ext cx="2420759" cy="3131793"/>
            <a:chOff x="131372" y="3361232"/>
            <a:chExt cx="2934728" cy="3431374"/>
          </a:xfrm>
        </p:grpSpPr>
        <p:sp>
          <p:nvSpPr>
            <p:cNvPr id="29" name="สี่เหลี่ยมผืนผ้า 28">
              <a:extLst>
                <a:ext uri="{FF2B5EF4-FFF2-40B4-BE49-F238E27FC236}">
                  <a16:creationId xmlns:a16="http://schemas.microsoft.com/office/drawing/2014/main" id="{B6FEEC48-4274-43F7-BC1B-F3DFB36392E5}"/>
                </a:ext>
              </a:extLst>
            </p:cNvPr>
            <p:cNvSpPr/>
            <p:nvPr/>
          </p:nvSpPr>
          <p:spPr>
            <a:xfrm>
              <a:off x="997458" y="5076919"/>
              <a:ext cx="1193501" cy="814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0" name="สี่เหลี่ยมผืนผ้า 29">
              <a:extLst>
                <a:ext uri="{FF2B5EF4-FFF2-40B4-BE49-F238E27FC236}">
                  <a16:creationId xmlns:a16="http://schemas.microsoft.com/office/drawing/2014/main" id="{22FD7B20-D36E-4D91-A718-81AF23BDC58E}"/>
                </a:ext>
              </a:extLst>
            </p:cNvPr>
            <p:cNvSpPr/>
            <p:nvPr/>
          </p:nvSpPr>
          <p:spPr>
            <a:xfrm rot="20157559">
              <a:off x="2013991" y="5514946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1" name="สี่เหลี่ยมผืนผ้า 30">
              <a:extLst>
                <a:ext uri="{FF2B5EF4-FFF2-40B4-BE49-F238E27FC236}">
                  <a16:creationId xmlns:a16="http://schemas.microsoft.com/office/drawing/2014/main" id="{D2A6EC6C-E536-4D59-BC6D-16D945948091}"/>
                </a:ext>
              </a:extLst>
            </p:cNvPr>
            <p:cNvSpPr/>
            <p:nvPr/>
          </p:nvSpPr>
          <p:spPr>
            <a:xfrm>
              <a:off x="349972" y="6099973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2" name="สี่เหลี่ยมผืนผ้า 31">
              <a:extLst>
                <a:ext uri="{FF2B5EF4-FFF2-40B4-BE49-F238E27FC236}">
                  <a16:creationId xmlns:a16="http://schemas.microsoft.com/office/drawing/2014/main" id="{D2E942CF-D4EB-4ADF-9C5C-D41FEB675182}"/>
                </a:ext>
              </a:extLst>
            </p:cNvPr>
            <p:cNvSpPr/>
            <p:nvPr/>
          </p:nvSpPr>
          <p:spPr>
            <a:xfrm rot="1210387">
              <a:off x="221559" y="6283521"/>
              <a:ext cx="873632" cy="289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3" name="สี่เหลี่ยมผืนผ้า 32">
              <a:extLst>
                <a:ext uri="{FF2B5EF4-FFF2-40B4-BE49-F238E27FC236}">
                  <a16:creationId xmlns:a16="http://schemas.microsoft.com/office/drawing/2014/main" id="{8F274279-7702-4665-BC23-042B590836CE}"/>
                </a:ext>
              </a:extLst>
            </p:cNvPr>
            <p:cNvSpPr/>
            <p:nvPr/>
          </p:nvSpPr>
          <p:spPr>
            <a:xfrm>
              <a:off x="874040" y="5894894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4" name="สี่เหลี่ยมผืนผ้า 33">
              <a:extLst>
                <a:ext uri="{FF2B5EF4-FFF2-40B4-BE49-F238E27FC236}">
                  <a16:creationId xmlns:a16="http://schemas.microsoft.com/office/drawing/2014/main" id="{AF0447A1-E793-47AD-B747-665576B35899}"/>
                </a:ext>
              </a:extLst>
            </p:cNvPr>
            <p:cNvSpPr/>
            <p:nvPr/>
          </p:nvSpPr>
          <p:spPr>
            <a:xfrm>
              <a:off x="741751" y="6132145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5" name="สี่เหลี่ยมผืนผ้า 34">
              <a:extLst>
                <a:ext uri="{FF2B5EF4-FFF2-40B4-BE49-F238E27FC236}">
                  <a16:creationId xmlns:a16="http://schemas.microsoft.com/office/drawing/2014/main" id="{A63F1F8A-333C-4770-8A3C-28B987D67C5A}"/>
                </a:ext>
              </a:extLst>
            </p:cNvPr>
            <p:cNvSpPr/>
            <p:nvPr/>
          </p:nvSpPr>
          <p:spPr>
            <a:xfrm>
              <a:off x="593410" y="5969719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6" name="รูปภาพ 35">
              <a:extLst>
                <a:ext uri="{FF2B5EF4-FFF2-40B4-BE49-F238E27FC236}">
                  <a16:creationId xmlns:a16="http://schemas.microsoft.com/office/drawing/2014/main" id="{8E04169A-29F9-45CA-BB53-6E7D17B94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72" y="3361232"/>
              <a:ext cx="2934728" cy="3431374"/>
            </a:xfrm>
            <a:prstGeom prst="rect">
              <a:avLst/>
            </a:prstGeom>
          </p:spPr>
        </p:pic>
      </p:grpSp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3EAFA854-C460-4F46-B0DB-12229213CF5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60" y="519497"/>
            <a:ext cx="1259430" cy="848662"/>
          </a:xfrm>
          <a:prstGeom prst="rect">
            <a:avLst/>
          </a:prstGeom>
        </p:spPr>
      </p:pic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E6ECE330-C420-488F-94BF-E6DE324884EF}"/>
              </a:ext>
            </a:extLst>
          </p:cNvPr>
          <p:cNvSpPr txBox="1"/>
          <p:nvPr/>
        </p:nvSpPr>
        <p:spPr>
          <a:xfrm rot="19211817">
            <a:off x="-830691" y="215825"/>
            <a:ext cx="3391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ถามมา</a:t>
            </a: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F2FA9F31-CE9E-4923-AD6D-DA7AECB96511}"/>
              </a:ext>
            </a:extLst>
          </p:cNvPr>
          <p:cNvSpPr txBox="1"/>
          <p:nvPr/>
        </p:nvSpPr>
        <p:spPr>
          <a:xfrm>
            <a:off x="6368146" y="0"/>
            <a:ext cx="33912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ตอบไป</a:t>
            </a:r>
          </a:p>
          <a:p>
            <a:pPr algn="ctr"/>
            <a:r>
              <a:rPr lang="th-TH" sz="54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ดิค</a:t>
            </a:r>
            <a:r>
              <a:rPr lang="th-TH" sz="54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ร้าบ</a:t>
            </a:r>
            <a:r>
              <a:rPr lang="th-TH" sz="54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บ</a:t>
            </a:r>
            <a:r>
              <a:rPr lang="th-TH" sz="54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..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90BD0877-E208-4576-AFB0-ABF10701E0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386" y="1483114"/>
            <a:ext cx="2252573" cy="1826410"/>
          </a:xfrm>
          <a:prstGeom prst="rect">
            <a:avLst/>
          </a:prstGeom>
        </p:spPr>
      </p:pic>
      <p:sp>
        <p:nvSpPr>
          <p:cNvPr id="39" name="กล่องข้อความ 38">
            <a:extLst>
              <a:ext uri="{FF2B5EF4-FFF2-40B4-BE49-F238E27FC236}">
                <a16:creationId xmlns:a16="http://schemas.microsoft.com/office/drawing/2014/main" id="{03BF1A60-F506-4F19-98FC-81C4201707A1}"/>
              </a:ext>
            </a:extLst>
          </p:cNvPr>
          <p:cNvSpPr txBox="1"/>
          <p:nvPr/>
        </p:nvSpPr>
        <p:spPr>
          <a:xfrm>
            <a:off x="1646990" y="1645059"/>
            <a:ext cx="5723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>
                <a:solidFill>
                  <a:srgbClr val="0000FF"/>
                </a:solidFill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2. ข้อใดไม่ใช่ประสาทสัมผัสทั้ง 5</a:t>
            </a:r>
          </a:p>
        </p:txBody>
      </p:sp>
      <p:sp>
        <p:nvSpPr>
          <p:cNvPr id="7" name="ปุ่มปฏิบัติการ: ว่างเปล่า 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C2749F36-58FC-402B-A032-5DF5AC9027BC}"/>
              </a:ext>
            </a:extLst>
          </p:cNvPr>
          <p:cNvSpPr/>
          <p:nvPr/>
        </p:nvSpPr>
        <p:spPr>
          <a:xfrm>
            <a:off x="2808652" y="2544300"/>
            <a:ext cx="4551427" cy="633739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dirty="0">
                <a:solidFill>
                  <a:schemeClr val="tx1"/>
                </a:solidFill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ก. ตา จมูก มือ</a:t>
            </a:r>
          </a:p>
        </p:txBody>
      </p:sp>
      <p:sp>
        <p:nvSpPr>
          <p:cNvPr id="44" name="ปุ่มปฏิบัติการ: ว่างเปล่า 43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DE9E2B8B-DFC4-486A-93A0-B28BC401A48A}"/>
              </a:ext>
            </a:extLst>
          </p:cNvPr>
          <p:cNvSpPr/>
          <p:nvPr/>
        </p:nvSpPr>
        <p:spPr>
          <a:xfrm>
            <a:off x="2819190" y="3237382"/>
            <a:ext cx="4551427" cy="633739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dirty="0">
                <a:solidFill>
                  <a:schemeClr val="tx1"/>
                </a:solidFill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ข. หู มือ ลิ้น</a:t>
            </a:r>
          </a:p>
        </p:txBody>
      </p:sp>
      <p:sp>
        <p:nvSpPr>
          <p:cNvPr id="45" name="ปุ่มปฏิบัติการ: ว่างเปล่า 4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8FBAA607-3F84-46CB-B532-01AA62A76378}"/>
              </a:ext>
            </a:extLst>
          </p:cNvPr>
          <p:cNvSpPr/>
          <p:nvPr/>
        </p:nvSpPr>
        <p:spPr>
          <a:xfrm>
            <a:off x="2813143" y="3947567"/>
            <a:ext cx="4551427" cy="633739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400" dirty="0">
                <a:solidFill>
                  <a:schemeClr val="tx1"/>
                </a:solidFill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ค. มือ ฟัน หู</a:t>
            </a:r>
          </a:p>
        </p:txBody>
      </p:sp>
      <p:sp>
        <p:nvSpPr>
          <p:cNvPr id="46" name="ปุ่มปฏิบัติการ: ว่างเปล่า 45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E1F8F8BE-C600-4C0B-B113-3C12A0C42039}"/>
              </a:ext>
            </a:extLst>
          </p:cNvPr>
          <p:cNvSpPr/>
          <p:nvPr/>
        </p:nvSpPr>
        <p:spPr>
          <a:xfrm>
            <a:off x="2810535" y="4662195"/>
            <a:ext cx="4551427" cy="550746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400" dirty="0">
                <a:solidFill>
                  <a:schemeClr val="tx1"/>
                </a:solidFill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ง. ถูกทุกข้อ</a:t>
            </a:r>
          </a:p>
        </p:txBody>
      </p:sp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FA6CB73A-63EC-4850-9DB8-E4E2B750FFE8}"/>
              </a:ext>
            </a:extLst>
          </p:cNvPr>
          <p:cNvSpPr txBox="1"/>
          <p:nvPr/>
        </p:nvSpPr>
        <p:spPr>
          <a:xfrm>
            <a:off x="2371139" y="5876838"/>
            <a:ext cx="4287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ประสาทสัมผัสทั้ง 5</a:t>
            </a:r>
          </a:p>
        </p:txBody>
      </p:sp>
    </p:spTree>
    <p:extLst>
      <p:ext uri="{BB962C8B-B14F-4D97-AF65-F5344CB8AC3E}">
        <p14:creationId xmlns:p14="http://schemas.microsoft.com/office/powerpoint/2010/main" val="178618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37" grpId="1"/>
      <p:bldP spid="26" grpId="1"/>
      <p:bldP spid="39" grpId="0"/>
      <p:bldP spid="7" grpId="0"/>
      <p:bldP spid="44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ผลการค้นหารูปภาพสำหรับ การ์ตูนน่ารัก ๆ">
            <a:extLst>
              <a:ext uri="{FF2B5EF4-FFF2-40B4-BE49-F238E27FC236}">
                <a16:creationId xmlns:a16="http://schemas.microsoft.com/office/drawing/2014/main" id="{EB673688-EF3A-44DE-9580-5965D3CE0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681" y="186456"/>
            <a:ext cx="1020370" cy="125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AutoShape 4" descr="รูปภาพที่เกี่ยวข้อง">
            <a:extLst>
              <a:ext uri="{FF2B5EF4-FFF2-40B4-BE49-F238E27FC236}">
                <a16:creationId xmlns:a16="http://schemas.microsoft.com/office/drawing/2014/main" id="{8C13D7BA-4E1A-4A3A-975B-F831FC7AA1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79" name="กลุ่ม 78">
            <a:extLst>
              <a:ext uri="{FF2B5EF4-FFF2-40B4-BE49-F238E27FC236}">
                <a16:creationId xmlns:a16="http://schemas.microsoft.com/office/drawing/2014/main" id="{E9229A93-CC49-4248-B6D7-23F8B69EEA47}"/>
              </a:ext>
            </a:extLst>
          </p:cNvPr>
          <p:cNvGrpSpPr/>
          <p:nvPr/>
        </p:nvGrpSpPr>
        <p:grpSpPr>
          <a:xfrm>
            <a:off x="984055" y="595741"/>
            <a:ext cx="7518789" cy="6214561"/>
            <a:chOff x="984055" y="595741"/>
            <a:chExt cx="7518789" cy="6214561"/>
          </a:xfrm>
        </p:grpSpPr>
        <p:sp>
          <p:nvSpPr>
            <p:cNvPr id="18" name="รูปแบบอิสระ: รูปร่าง 17">
              <a:extLst>
                <a:ext uri="{FF2B5EF4-FFF2-40B4-BE49-F238E27FC236}">
                  <a16:creationId xmlns:a16="http://schemas.microsoft.com/office/drawing/2014/main" id="{58AC2DC0-A587-4FB0-B1CA-9A9DF5AEE872}"/>
                </a:ext>
              </a:extLst>
            </p:cNvPr>
            <p:cNvSpPr/>
            <p:nvPr/>
          </p:nvSpPr>
          <p:spPr>
            <a:xfrm rot="937669">
              <a:off x="984055" y="595741"/>
              <a:ext cx="7518789" cy="6214561"/>
            </a:xfrm>
            <a:custGeom>
              <a:avLst/>
              <a:gdLst>
                <a:gd name="connsiteX0" fmla="*/ 2592118 w 7518789"/>
                <a:gd name="connsiteY0" fmla="*/ 41669 h 6503768"/>
                <a:gd name="connsiteX1" fmla="*/ 3981799 w 7518789"/>
                <a:gd name="connsiteY1" fmla="*/ 462717 h 6503768"/>
                <a:gd name="connsiteX2" fmla="*/ 4151859 w 7518789"/>
                <a:gd name="connsiteY2" fmla="*/ 693684 h 6503768"/>
                <a:gd name="connsiteX3" fmla="*/ 4166690 w 7518789"/>
                <a:gd name="connsiteY3" fmla="*/ 722015 h 6503768"/>
                <a:gd name="connsiteX4" fmla="*/ 4258472 w 7518789"/>
                <a:gd name="connsiteY4" fmla="*/ 634371 h 6503768"/>
                <a:gd name="connsiteX5" fmla="*/ 5097418 w 7518789"/>
                <a:gd name="connsiteY5" fmla="*/ 317932 h 6503768"/>
                <a:gd name="connsiteX6" fmla="*/ 6416323 w 7518789"/>
                <a:gd name="connsiteY6" fmla="*/ 1703684 h 6503768"/>
                <a:gd name="connsiteX7" fmla="*/ 6409513 w 7518789"/>
                <a:gd name="connsiteY7" fmla="*/ 1845369 h 6503768"/>
                <a:gd name="connsiteX8" fmla="*/ 6397758 w 7518789"/>
                <a:gd name="connsiteY8" fmla="*/ 1926297 h 6503768"/>
                <a:gd name="connsiteX9" fmla="*/ 6453914 w 7518789"/>
                <a:gd name="connsiteY9" fmla="*/ 1940294 h 6503768"/>
                <a:gd name="connsiteX10" fmla="*/ 7518789 w 7518789"/>
                <a:gd name="connsiteY10" fmla="*/ 3343397 h 6503768"/>
                <a:gd name="connsiteX11" fmla="*/ 6308672 w 7518789"/>
                <a:gd name="connsiteY11" fmla="*/ 4782702 h 6503768"/>
                <a:gd name="connsiteX12" fmla="*/ 6182732 w 7518789"/>
                <a:gd name="connsiteY12" fmla="*/ 4801334 h 6503768"/>
                <a:gd name="connsiteX13" fmla="*/ 6117958 w 7518789"/>
                <a:gd name="connsiteY13" fmla="*/ 4978305 h 6503768"/>
                <a:gd name="connsiteX14" fmla="*/ 3816540 w 7518789"/>
                <a:gd name="connsiteY14" fmla="*/ 6503768 h 6503768"/>
                <a:gd name="connsiteX15" fmla="*/ 1889193 w 7518789"/>
                <a:gd name="connsiteY15" fmla="*/ 5594849 h 6503768"/>
                <a:gd name="connsiteX16" fmla="*/ 1886529 w 7518789"/>
                <a:gd name="connsiteY16" fmla="*/ 5591286 h 6503768"/>
                <a:gd name="connsiteX17" fmla="*/ 1857172 w 7518789"/>
                <a:gd name="connsiteY17" fmla="*/ 5645203 h 6503768"/>
                <a:gd name="connsiteX18" fmla="*/ 1048273 w 7518789"/>
                <a:gd name="connsiteY18" fmla="*/ 6169109 h 6503768"/>
                <a:gd name="connsiteX19" fmla="*/ 0 w 7518789"/>
                <a:gd name="connsiteY19" fmla="*/ 4729440 h 6503768"/>
                <a:gd name="connsiteX20" fmla="*/ 307033 w 7518789"/>
                <a:gd name="connsiteY20" fmla="*/ 3711440 h 6503768"/>
                <a:gd name="connsiteX21" fmla="*/ 342816 w 7518789"/>
                <a:gd name="connsiteY21" fmla="*/ 3666775 h 6503768"/>
                <a:gd name="connsiteX22" fmla="*/ 295400 w 7518789"/>
                <a:gd name="connsiteY22" fmla="*/ 3595429 h 6503768"/>
                <a:gd name="connsiteX23" fmla="*/ 90987 w 7518789"/>
                <a:gd name="connsiteY23" fmla="*/ 2842455 h 6503768"/>
                <a:gd name="connsiteX24" fmla="*/ 1046677 w 7518789"/>
                <a:gd name="connsiteY24" fmla="*/ 1523077 h 6503768"/>
                <a:gd name="connsiteX25" fmla="*/ 1287897 w 7518789"/>
                <a:gd name="connsiteY25" fmla="*/ 1495716 h 6503768"/>
                <a:gd name="connsiteX26" fmla="*/ 1410274 w 7518789"/>
                <a:gd name="connsiteY26" fmla="*/ 1502669 h 6503768"/>
                <a:gd name="connsiteX27" fmla="*/ 1504399 w 7518789"/>
                <a:gd name="connsiteY27" fmla="*/ 1518832 h 6503768"/>
                <a:gd name="connsiteX28" fmla="*/ 1502123 w 7518789"/>
                <a:gd name="connsiteY28" fmla="*/ 1493574 h 6503768"/>
                <a:gd name="connsiteX29" fmla="*/ 1972914 w 7518789"/>
                <a:gd name="connsiteY29" fmla="*/ 371957 h 6503768"/>
                <a:gd name="connsiteX30" fmla="*/ 2592118 w 7518789"/>
                <a:gd name="connsiteY30" fmla="*/ 41669 h 6503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518789" h="6503768">
                  <a:moveTo>
                    <a:pt x="2592118" y="41669"/>
                  </a:moveTo>
                  <a:cubicBezTo>
                    <a:pt x="3082998" y="-79459"/>
                    <a:pt x="3620892" y="64264"/>
                    <a:pt x="3981799" y="462717"/>
                  </a:cubicBezTo>
                  <a:cubicBezTo>
                    <a:pt x="4047419" y="535163"/>
                    <a:pt x="4104081" y="612601"/>
                    <a:pt x="4151859" y="693684"/>
                  </a:cubicBezTo>
                  <a:lnTo>
                    <a:pt x="4166690" y="722015"/>
                  </a:lnTo>
                  <a:lnTo>
                    <a:pt x="4258472" y="634371"/>
                  </a:lnTo>
                  <a:cubicBezTo>
                    <a:pt x="4486456" y="436685"/>
                    <a:pt x="4778738" y="317932"/>
                    <a:pt x="5097418" y="317932"/>
                  </a:cubicBezTo>
                  <a:cubicBezTo>
                    <a:pt x="5825829" y="317932"/>
                    <a:pt x="6416322" y="938354"/>
                    <a:pt x="6416323" y="1703684"/>
                  </a:cubicBezTo>
                  <a:cubicBezTo>
                    <a:pt x="6416323" y="1751517"/>
                    <a:pt x="6414016" y="1798784"/>
                    <a:pt x="6409513" y="1845369"/>
                  </a:cubicBezTo>
                  <a:lnTo>
                    <a:pt x="6397758" y="1926297"/>
                  </a:lnTo>
                  <a:lnTo>
                    <a:pt x="6453914" y="1940294"/>
                  </a:lnTo>
                  <a:cubicBezTo>
                    <a:pt x="7070848" y="2126305"/>
                    <a:pt x="7518789" y="2684141"/>
                    <a:pt x="7518789" y="3343397"/>
                  </a:cubicBezTo>
                  <a:cubicBezTo>
                    <a:pt x="7518789" y="4053363"/>
                    <a:pt x="6999284" y="4645708"/>
                    <a:pt x="6308672" y="4782702"/>
                  </a:cubicBezTo>
                  <a:lnTo>
                    <a:pt x="6182732" y="4801334"/>
                  </a:lnTo>
                  <a:lnTo>
                    <a:pt x="6117958" y="4978305"/>
                  </a:lnTo>
                  <a:cubicBezTo>
                    <a:pt x="5738787" y="5874756"/>
                    <a:pt x="4851122" y="6503768"/>
                    <a:pt x="3816540" y="6503768"/>
                  </a:cubicBezTo>
                  <a:cubicBezTo>
                    <a:pt x="3040604" y="6503768"/>
                    <a:pt x="2347308" y="6149949"/>
                    <a:pt x="1889193" y="5594849"/>
                  </a:cubicBezTo>
                  <a:lnTo>
                    <a:pt x="1886529" y="5591286"/>
                  </a:lnTo>
                  <a:lnTo>
                    <a:pt x="1857172" y="5645203"/>
                  </a:lnTo>
                  <a:cubicBezTo>
                    <a:pt x="1664903" y="5965166"/>
                    <a:pt x="1373930" y="6169109"/>
                    <a:pt x="1048273" y="6169109"/>
                  </a:cubicBezTo>
                  <a:cubicBezTo>
                    <a:pt x="469328" y="6169109"/>
                    <a:pt x="1" y="5524547"/>
                    <a:pt x="0" y="4729440"/>
                  </a:cubicBezTo>
                  <a:cubicBezTo>
                    <a:pt x="0" y="4331886"/>
                    <a:pt x="117332" y="3971969"/>
                    <a:pt x="307033" y="3711440"/>
                  </a:cubicBezTo>
                  <a:lnTo>
                    <a:pt x="342816" y="3666775"/>
                  </a:lnTo>
                  <a:lnTo>
                    <a:pt x="295400" y="3595429"/>
                  </a:lnTo>
                  <a:cubicBezTo>
                    <a:pt x="166344" y="3380488"/>
                    <a:pt x="90987" y="3121373"/>
                    <a:pt x="90987" y="2842455"/>
                  </a:cubicBezTo>
                  <a:cubicBezTo>
                    <a:pt x="90987" y="2191644"/>
                    <a:pt x="501266" y="1648655"/>
                    <a:pt x="1046677" y="1523077"/>
                  </a:cubicBezTo>
                  <a:cubicBezTo>
                    <a:pt x="1124593" y="1505137"/>
                    <a:pt x="1205267" y="1495716"/>
                    <a:pt x="1287897" y="1495716"/>
                  </a:cubicBezTo>
                  <a:cubicBezTo>
                    <a:pt x="1329211" y="1495716"/>
                    <a:pt x="1370037" y="1498071"/>
                    <a:pt x="1410274" y="1502669"/>
                  </a:cubicBezTo>
                  <a:lnTo>
                    <a:pt x="1504399" y="1518832"/>
                  </a:lnTo>
                  <a:lnTo>
                    <a:pt x="1502123" y="1493574"/>
                  </a:lnTo>
                  <a:cubicBezTo>
                    <a:pt x="1484995" y="1084519"/>
                    <a:pt x="1644120" y="669768"/>
                    <a:pt x="1972914" y="371957"/>
                  </a:cubicBezTo>
                  <a:cubicBezTo>
                    <a:pt x="2155577" y="206506"/>
                    <a:pt x="2368991" y="96727"/>
                    <a:pt x="2592118" y="41669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รูปแบบอิสระ: รูปร่าง 18">
              <a:extLst>
                <a:ext uri="{FF2B5EF4-FFF2-40B4-BE49-F238E27FC236}">
                  <a16:creationId xmlns:a16="http://schemas.microsoft.com/office/drawing/2014/main" id="{D01C68BD-4231-47AE-9671-8E13C0F7A1BE}"/>
                </a:ext>
              </a:extLst>
            </p:cNvPr>
            <p:cNvSpPr/>
            <p:nvPr/>
          </p:nvSpPr>
          <p:spPr>
            <a:xfrm rot="937669">
              <a:off x="1110279" y="778027"/>
              <a:ext cx="7273786" cy="5867558"/>
            </a:xfrm>
            <a:custGeom>
              <a:avLst/>
              <a:gdLst>
                <a:gd name="connsiteX0" fmla="*/ 2592118 w 7518789"/>
                <a:gd name="connsiteY0" fmla="*/ 41669 h 6503768"/>
                <a:gd name="connsiteX1" fmla="*/ 3981799 w 7518789"/>
                <a:gd name="connsiteY1" fmla="*/ 462717 h 6503768"/>
                <a:gd name="connsiteX2" fmla="*/ 4151859 w 7518789"/>
                <a:gd name="connsiteY2" fmla="*/ 693684 h 6503768"/>
                <a:gd name="connsiteX3" fmla="*/ 4166690 w 7518789"/>
                <a:gd name="connsiteY3" fmla="*/ 722015 h 6503768"/>
                <a:gd name="connsiteX4" fmla="*/ 4258472 w 7518789"/>
                <a:gd name="connsiteY4" fmla="*/ 634371 h 6503768"/>
                <a:gd name="connsiteX5" fmla="*/ 5097418 w 7518789"/>
                <a:gd name="connsiteY5" fmla="*/ 317932 h 6503768"/>
                <a:gd name="connsiteX6" fmla="*/ 6416323 w 7518789"/>
                <a:gd name="connsiteY6" fmla="*/ 1703684 h 6503768"/>
                <a:gd name="connsiteX7" fmla="*/ 6409513 w 7518789"/>
                <a:gd name="connsiteY7" fmla="*/ 1845369 h 6503768"/>
                <a:gd name="connsiteX8" fmla="*/ 6397758 w 7518789"/>
                <a:gd name="connsiteY8" fmla="*/ 1926297 h 6503768"/>
                <a:gd name="connsiteX9" fmla="*/ 6453914 w 7518789"/>
                <a:gd name="connsiteY9" fmla="*/ 1940294 h 6503768"/>
                <a:gd name="connsiteX10" fmla="*/ 7518789 w 7518789"/>
                <a:gd name="connsiteY10" fmla="*/ 3343397 h 6503768"/>
                <a:gd name="connsiteX11" fmla="*/ 6308672 w 7518789"/>
                <a:gd name="connsiteY11" fmla="*/ 4782702 h 6503768"/>
                <a:gd name="connsiteX12" fmla="*/ 6182732 w 7518789"/>
                <a:gd name="connsiteY12" fmla="*/ 4801334 h 6503768"/>
                <a:gd name="connsiteX13" fmla="*/ 6117958 w 7518789"/>
                <a:gd name="connsiteY13" fmla="*/ 4978305 h 6503768"/>
                <a:gd name="connsiteX14" fmla="*/ 3816540 w 7518789"/>
                <a:gd name="connsiteY14" fmla="*/ 6503768 h 6503768"/>
                <a:gd name="connsiteX15" fmla="*/ 1889193 w 7518789"/>
                <a:gd name="connsiteY15" fmla="*/ 5594849 h 6503768"/>
                <a:gd name="connsiteX16" fmla="*/ 1886529 w 7518789"/>
                <a:gd name="connsiteY16" fmla="*/ 5591286 h 6503768"/>
                <a:gd name="connsiteX17" fmla="*/ 1857172 w 7518789"/>
                <a:gd name="connsiteY17" fmla="*/ 5645203 h 6503768"/>
                <a:gd name="connsiteX18" fmla="*/ 1048273 w 7518789"/>
                <a:gd name="connsiteY18" fmla="*/ 6169109 h 6503768"/>
                <a:gd name="connsiteX19" fmla="*/ 0 w 7518789"/>
                <a:gd name="connsiteY19" fmla="*/ 4729440 h 6503768"/>
                <a:gd name="connsiteX20" fmla="*/ 307033 w 7518789"/>
                <a:gd name="connsiteY20" fmla="*/ 3711440 h 6503768"/>
                <a:gd name="connsiteX21" fmla="*/ 342816 w 7518789"/>
                <a:gd name="connsiteY21" fmla="*/ 3666775 h 6503768"/>
                <a:gd name="connsiteX22" fmla="*/ 295400 w 7518789"/>
                <a:gd name="connsiteY22" fmla="*/ 3595429 h 6503768"/>
                <a:gd name="connsiteX23" fmla="*/ 90987 w 7518789"/>
                <a:gd name="connsiteY23" fmla="*/ 2842455 h 6503768"/>
                <a:gd name="connsiteX24" fmla="*/ 1046677 w 7518789"/>
                <a:gd name="connsiteY24" fmla="*/ 1523077 h 6503768"/>
                <a:gd name="connsiteX25" fmla="*/ 1287897 w 7518789"/>
                <a:gd name="connsiteY25" fmla="*/ 1495716 h 6503768"/>
                <a:gd name="connsiteX26" fmla="*/ 1410274 w 7518789"/>
                <a:gd name="connsiteY26" fmla="*/ 1502669 h 6503768"/>
                <a:gd name="connsiteX27" fmla="*/ 1504399 w 7518789"/>
                <a:gd name="connsiteY27" fmla="*/ 1518832 h 6503768"/>
                <a:gd name="connsiteX28" fmla="*/ 1502123 w 7518789"/>
                <a:gd name="connsiteY28" fmla="*/ 1493574 h 6503768"/>
                <a:gd name="connsiteX29" fmla="*/ 1972914 w 7518789"/>
                <a:gd name="connsiteY29" fmla="*/ 371957 h 6503768"/>
                <a:gd name="connsiteX30" fmla="*/ 2592118 w 7518789"/>
                <a:gd name="connsiteY30" fmla="*/ 41669 h 6503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518789" h="6503768">
                  <a:moveTo>
                    <a:pt x="2592118" y="41669"/>
                  </a:moveTo>
                  <a:cubicBezTo>
                    <a:pt x="3082998" y="-79459"/>
                    <a:pt x="3620892" y="64264"/>
                    <a:pt x="3981799" y="462717"/>
                  </a:cubicBezTo>
                  <a:cubicBezTo>
                    <a:pt x="4047419" y="535163"/>
                    <a:pt x="4104081" y="612601"/>
                    <a:pt x="4151859" y="693684"/>
                  </a:cubicBezTo>
                  <a:lnTo>
                    <a:pt x="4166690" y="722015"/>
                  </a:lnTo>
                  <a:lnTo>
                    <a:pt x="4258472" y="634371"/>
                  </a:lnTo>
                  <a:cubicBezTo>
                    <a:pt x="4486456" y="436685"/>
                    <a:pt x="4778738" y="317932"/>
                    <a:pt x="5097418" y="317932"/>
                  </a:cubicBezTo>
                  <a:cubicBezTo>
                    <a:pt x="5825829" y="317932"/>
                    <a:pt x="6416322" y="938354"/>
                    <a:pt x="6416323" y="1703684"/>
                  </a:cubicBezTo>
                  <a:cubicBezTo>
                    <a:pt x="6416323" y="1751517"/>
                    <a:pt x="6414016" y="1798784"/>
                    <a:pt x="6409513" y="1845369"/>
                  </a:cubicBezTo>
                  <a:lnTo>
                    <a:pt x="6397758" y="1926297"/>
                  </a:lnTo>
                  <a:lnTo>
                    <a:pt x="6453914" y="1940294"/>
                  </a:lnTo>
                  <a:cubicBezTo>
                    <a:pt x="7070848" y="2126305"/>
                    <a:pt x="7518789" y="2684141"/>
                    <a:pt x="7518789" y="3343397"/>
                  </a:cubicBezTo>
                  <a:cubicBezTo>
                    <a:pt x="7518789" y="4053363"/>
                    <a:pt x="6999284" y="4645708"/>
                    <a:pt x="6308672" y="4782702"/>
                  </a:cubicBezTo>
                  <a:lnTo>
                    <a:pt x="6182732" y="4801334"/>
                  </a:lnTo>
                  <a:lnTo>
                    <a:pt x="6117958" y="4978305"/>
                  </a:lnTo>
                  <a:cubicBezTo>
                    <a:pt x="5738787" y="5874756"/>
                    <a:pt x="4851122" y="6503768"/>
                    <a:pt x="3816540" y="6503768"/>
                  </a:cubicBezTo>
                  <a:cubicBezTo>
                    <a:pt x="3040604" y="6503768"/>
                    <a:pt x="2347308" y="6149949"/>
                    <a:pt x="1889193" y="5594849"/>
                  </a:cubicBezTo>
                  <a:lnTo>
                    <a:pt x="1886529" y="5591286"/>
                  </a:lnTo>
                  <a:lnTo>
                    <a:pt x="1857172" y="5645203"/>
                  </a:lnTo>
                  <a:cubicBezTo>
                    <a:pt x="1664903" y="5965166"/>
                    <a:pt x="1373930" y="6169109"/>
                    <a:pt x="1048273" y="6169109"/>
                  </a:cubicBezTo>
                  <a:cubicBezTo>
                    <a:pt x="469328" y="6169109"/>
                    <a:pt x="1" y="5524547"/>
                    <a:pt x="0" y="4729440"/>
                  </a:cubicBezTo>
                  <a:cubicBezTo>
                    <a:pt x="0" y="4331886"/>
                    <a:pt x="117332" y="3971969"/>
                    <a:pt x="307033" y="3711440"/>
                  </a:cubicBezTo>
                  <a:lnTo>
                    <a:pt x="342816" y="3666775"/>
                  </a:lnTo>
                  <a:lnTo>
                    <a:pt x="295400" y="3595429"/>
                  </a:lnTo>
                  <a:cubicBezTo>
                    <a:pt x="166344" y="3380488"/>
                    <a:pt x="90987" y="3121373"/>
                    <a:pt x="90987" y="2842455"/>
                  </a:cubicBezTo>
                  <a:cubicBezTo>
                    <a:pt x="90987" y="2191644"/>
                    <a:pt x="501266" y="1648655"/>
                    <a:pt x="1046677" y="1523077"/>
                  </a:cubicBezTo>
                  <a:cubicBezTo>
                    <a:pt x="1124593" y="1505137"/>
                    <a:pt x="1205267" y="1495716"/>
                    <a:pt x="1287897" y="1495716"/>
                  </a:cubicBezTo>
                  <a:cubicBezTo>
                    <a:pt x="1329211" y="1495716"/>
                    <a:pt x="1370037" y="1498071"/>
                    <a:pt x="1410274" y="1502669"/>
                  </a:cubicBezTo>
                  <a:lnTo>
                    <a:pt x="1504399" y="1518832"/>
                  </a:lnTo>
                  <a:lnTo>
                    <a:pt x="1502123" y="1493574"/>
                  </a:lnTo>
                  <a:cubicBezTo>
                    <a:pt x="1484995" y="1084519"/>
                    <a:pt x="1644120" y="669768"/>
                    <a:pt x="1972914" y="371957"/>
                  </a:cubicBezTo>
                  <a:cubicBezTo>
                    <a:pt x="2155577" y="206506"/>
                    <a:pt x="2368991" y="96727"/>
                    <a:pt x="2592118" y="4166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E8F7F9B7-8D36-4A9E-A77C-9305D7B6197A}"/>
              </a:ext>
            </a:extLst>
          </p:cNvPr>
          <p:cNvSpPr/>
          <p:nvPr/>
        </p:nvSpPr>
        <p:spPr>
          <a:xfrm>
            <a:off x="0" y="5749430"/>
            <a:ext cx="9144000" cy="112221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6" name="หัวใจ 75">
            <a:extLst>
              <a:ext uri="{FF2B5EF4-FFF2-40B4-BE49-F238E27FC236}">
                <a16:creationId xmlns:a16="http://schemas.microsoft.com/office/drawing/2014/main" id="{944D4070-AA67-40C2-A787-A4745F7E2A6D}"/>
              </a:ext>
            </a:extLst>
          </p:cNvPr>
          <p:cNvSpPr/>
          <p:nvPr/>
        </p:nvSpPr>
        <p:spPr>
          <a:xfrm rot="19951090">
            <a:off x="5364735" y="478971"/>
            <a:ext cx="178529" cy="19037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1" name="Picture 2" descr="รูปภาพที่เกี่ยวข้อง">
            <a:extLst>
              <a:ext uri="{FF2B5EF4-FFF2-40B4-BE49-F238E27FC236}">
                <a16:creationId xmlns:a16="http://schemas.microsoft.com/office/drawing/2014/main" id="{61EA0279-990C-4CAE-AC2A-45311171B8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867" y="5002984"/>
            <a:ext cx="2252573" cy="171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กลุ่ม 27">
            <a:extLst>
              <a:ext uri="{FF2B5EF4-FFF2-40B4-BE49-F238E27FC236}">
                <a16:creationId xmlns:a16="http://schemas.microsoft.com/office/drawing/2014/main" id="{CDFC7C3B-AD44-46F3-9F8A-B3E725B323DA}"/>
              </a:ext>
            </a:extLst>
          </p:cNvPr>
          <p:cNvGrpSpPr/>
          <p:nvPr/>
        </p:nvGrpSpPr>
        <p:grpSpPr>
          <a:xfrm>
            <a:off x="131372" y="3660812"/>
            <a:ext cx="2420759" cy="3131793"/>
            <a:chOff x="131372" y="3361232"/>
            <a:chExt cx="2934728" cy="3431374"/>
          </a:xfrm>
        </p:grpSpPr>
        <p:sp>
          <p:nvSpPr>
            <p:cNvPr id="29" name="สี่เหลี่ยมผืนผ้า 28">
              <a:extLst>
                <a:ext uri="{FF2B5EF4-FFF2-40B4-BE49-F238E27FC236}">
                  <a16:creationId xmlns:a16="http://schemas.microsoft.com/office/drawing/2014/main" id="{B6FEEC48-4274-43F7-BC1B-F3DFB36392E5}"/>
                </a:ext>
              </a:extLst>
            </p:cNvPr>
            <p:cNvSpPr/>
            <p:nvPr/>
          </p:nvSpPr>
          <p:spPr>
            <a:xfrm>
              <a:off x="997458" y="5076919"/>
              <a:ext cx="1193501" cy="814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0" name="สี่เหลี่ยมผืนผ้า 29">
              <a:extLst>
                <a:ext uri="{FF2B5EF4-FFF2-40B4-BE49-F238E27FC236}">
                  <a16:creationId xmlns:a16="http://schemas.microsoft.com/office/drawing/2014/main" id="{22FD7B20-D36E-4D91-A718-81AF23BDC58E}"/>
                </a:ext>
              </a:extLst>
            </p:cNvPr>
            <p:cNvSpPr/>
            <p:nvPr/>
          </p:nvSpPr>
          <p:spPr>
            <a:xfrm rot="20157559">
              <a:off x="2013991" y="5514946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1" name="สี่เหลี่ยมผืนผ้า 30">
              <a:extLst>
                <a:ext uri="{FF2B5EF4-FFF2-40B4-BE49-F238E27FC236}">
                  <a16:creationId xmlns:a16="http://schemas.microsoft.com/office/drawing/2014/main" id="{D2A6EC6C-E536-4D59-BC6D-16D945948091}"/>
                </a:ext>
              </a:extLst>
            </p:cNvPr>
            <p:cNvSpPr/>
            <p:nvPr/>
          </p:nvSpPr>
          <p:spPr>
            <a:xfrm>
              <a:off x="349972" y="6099973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2" name="สี่เหลี่ยมผืนผ้า 31">
              <a:extLst>
                <a:ext uri="{FF2B5EF4-FFF2-40B4-BE49-F238E27FC236}">
                  <a16:creationId xmlns:a16="http://schemas.microsoft.com/office/drawing/2014/main" id="{D2E942CF-D4EB-4ADF-9C5C-D41FEB675182}"/>
                </a:ext>
              </a:extLst>
            </p:cNvPr>
            <p:cNvSpPr/>
            <p:nvPr/>
          </p:nvSpPr>
          <p:spPr>
            <a:xfrm rot="1210387">
              <a:off x="221559" y="6283521"/>
              <a:ext cx="873632" cy="289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3" name="สี่เหลี่ยมผืนผ้า 32">
              <a:extLst>
                <a:ext uri="{FF2B5EF4-FFF2-40B4-BE49-F238E27FC236}">
                  <a16:creationId xmlns:a16="http://schemas.microsoft.com/office/drawing/2014/main" id="{8F274279-7702-4665-BC23-042B590836CE}"/>
                </a:ext>
              </a:extLst>
            </p:cNvPr>
            <p:cNvSpPr/>
            <p:nvPr/>
          </p:nvSpPr>
          <p:spPr>
            <a:xfrm>
              <a:off x="874040" y="5894894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4" name="สี่เหลี่ยมผืนผ้า 33">
              <a:extLst>
                <a:ext uri="{FF2B5EF4-FFF2-40B4-BE49-F238E27FC236}">
                  <a16:creationId xmlns:a16="http://schemas.microsoft.com/office/drawing/2014/main" id="{AF0447A1-E793-47AD-B747-665576B35899}"/>
                </a:ext>
              </a:extLst>
            </p:cNvPr>
            <p:cNvSpPr/>
            <p:nvPr/>
          </p:nvSpPr>
          <p:spPr>
            <a:xfrm>
              <a:off x="741751" y="6132145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5" name="สี่เหลี่ยมผืนผ้า 34">
              <a:extLst>
                <a:ext uri="{FF2B5EF4-FFF2-40B4-BE49-F238E27FC236}">
                  <a16:creationId xmlns:a16="http://schemas.microsoft.com/office/drawing/2014/main" id="{A63F1F8A-333C-4770-8A3C-28B987D67C5A}"/>
                </a:ext>
              </a:extLst>
            </p:cNvPr>
            <p:cNvSpPr/>
            <p:nvPr/>
          </p:nvSpPr>
          <p:spPr>
            <a:xfrm>
              <a:off x="593410" y="5969719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6" name="รูปภาพ 35">
              <a:extLst>
                <a:ext uri="{FF2B5EF4-FFF2-40B4-BE49-F238E27FC236}">
                  <a16:creationId xmlns:a16="http://schemas.microsoft.com/office/drawing/2014/main" id="{8E04169A-29F9-45CA-BB53-6E7D17B94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72" y="3361232"/>
              <a:ext cx="2934728" cy="3431374"/>
            </a:xfrm>
            <a:prstGeom prst="rect">
              <a:avLst/>
            </a:prstGeom>
          </p:spPr>
        </p:pic>
      </p:grpSp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3EAFA854-C460-4F46-B0DB-12229213CF5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60" y="519497"/>
            <a:ext cx="1259430" cy="848662"/>
          </a:xfrm>
          <a:prstGeom prst="rect">
            <a:avLst/>
          </a:prstGeom>
        </p:spPr>
      </p:pic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E6ECE330-C420-488F-94BF-E6DE324884EF}"/>
              </a:ext>
            </a:extLst>
          </p:cNvPr>
          <p:cNvSpPr txBox="1"/>
          <p:nvPr/>
        </p:nvSpPr>
        <p:spPr>
          <a:xfrm rot="19211817">
            <a:off x="-830691" y="215825"/>
            <a:ext cx="3391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ถามมา</a:t>
            </a: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F2FA9F31-CE9E-4923-AD6D-DA7AECB96511}"/>
              </a:ext>
            </a:extLst>
          </p:cNvPr>
          <p:cNvSpPr txBox="1"/>
          <p:nvPr/>
        </p:nvSpPr>
        <p:spPr>
          <a:xfrm>
            <a:off x="6368146" y="0"/>
            <a:ext cx="33912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ตอบไป</a:t>
            </a:r>
          </a:p>
          <a:p>
            <a:pPr algn="ctr"/>
            <a:r>
              <a:rPr lang="th-TH" sz="54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ดิค</a:t>
            </a:r>
            <a:r>
              <a:rPr lang="th-TH" sz="54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ร้าบ</a:t>
            </a:r>
            <a:r>
              <a:rPr lang="th-TH" sz="54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บ</a:t>
            </a:r>
            <a:r>
              <a:rPr lang="th-TH" sz="54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..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90BD0877-E208-4576-AFB0-ABF10701E0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386" y="1483114"/>
            <a:ext cx="2252573" cy="1826410"/>
          </a:xfrm>
          <a:prstGeom prst="rect">
            <a:avLst/>
          </a:prstGeom>
        </p:spPr>
      </p:pic>
      <p:sp>
        <p:nvSpPr>
          <p:cNvPr id="39" name="กล่องข้อความ 38">
            <a:extLst>
              <a:ext uri="{FF2B5EF4-FFF2-40B4-BE49-F238E27FC236}">
                <a16:creationId xmlns:a16="http://schemas.microsoft.com/office/drawing/2014/main" id="{03BF1A60-F506-4F19-98FC-81C4201707A1}"/>
              </a:ext>
            </a:extLst>
          </p:cNvPr>
          <p:cNvSpPr txBox="1"/>
          <p:nvPr/>
        </p:nvSpPr>
        <p:spPr>
          <a:xfrm>
            <a:off x="1818440" y="1645059"/>
            <a:ext cx="5723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>
                <a:solidFill>
                  <a:srgbClr val="0000FF"/>
                </a:solidFill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3. เรารับรู้ข้อมูลเสียงผ่านข้อใด</a:t>
            </a:r>
          </a:p>
        </p:txBody>
      </p:sp>
      <p:sp>
        <p:nvSpPr>
          <p:cNvPr id="7" name="ปุ่มปฏิบัติการ: ว่างเปล่า 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C2749F36-58FC-402B-A032-5DF5AC9027BC}"/>
              </a:ext>
            </a:extLst>
          </p:cNvPr>
          <p:cNvSpPr/>
          <p:nvPr/>
        </p:nvSpPr>
        <p:spPr>
          <a:xfrm>
            <a:off x="2808652" y="2544300"/>
            <a:ext cx="4551427" cy="633739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dirty="0">
                <a:solidFill>
                  <a:schemeClr val="tx1"/>
                </a:solidFill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ก. ตา</a:t>
            </a:r>
          </a:p>
        </p:txBody>
      </p:sp>
      <p:sp>
        <p:nvSpPr>
          <p:cNvPr id="44" name="ปุ่มปฏิบัติการ: ว่างเปล่า 43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DE9E2B8B-DFC4-486A-93A0-B28BC401A48A}"/>
              </a:ext>
            </a:extLst>
          </p:cNvPr>
          <p:cNvSpPr/>
          <p:nvPr/>
        </p:nvSpPr>
        <p:spPr>
          <a:xfrm>
            <a:off x="2819190" y="3237382"/>
            <a:ext cx="4551427" cy="633739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dirty="0">
                <a:solidFill>
                  <a:schemeClr val="tx1"/>
                </a:solidFill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ข. หู</a:t>
            </a:r>
          </a:p>
        </p:txBody>
      </p:sp>
      <p:sp>
        <p:nvSpPr>
          <p:cNvPr id="45" name="ปุ่มปฏิบัติการ: ว่างเปล่า 4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8FBAA607-3F84-46CB-B532-01AA62A76378}"/>
              </a:ext>
            </a:extLst>
          </p:cNvPr>
          <p:cNvSpPr/>
          <p:nvPr/>
        </p:nvSpPr>
        <p:spPr>
          <a:xfrm>
            <a:off x="2813143" y="3947567"/>
            <a:ext cx="4551427" cy="633739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400" dirty="0">
                <a:solidFill>
                  <a:schemeClr val="tx1"/>
                </a:solidFill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ค. มือ</a:t>
            </a:r>
          </a:p>
        </p:txBody>
      </p:sp>
      <p:sp>
        <p:nvSpPr>
          <p:cNvPr id="46" name="ปุ่มปฏิบัติการ: ว่างเปล่า 45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E1F8F8BE-C600-4C0B-B113-3C12A0C42039}"/>
              </a:ext>
            </a:extLst>
          </p:cNvPr>
          <p:cNvSpPr/>
          <p:nvPr/>
        </p:nvSpPr>
        <p:spPr>
          <a:xfrm>
            <a:off x="2810535" y="4662195"/>
            <a:ext cx="4551427" cy="550746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400" dirty="0">
                <a:solidFill>
                  <a:schemeClr val="tx1"/>
                </a:solidFill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ง. จมูก</a:t>
            </a:r>
          </a:p>
        </p:txBody>
      </p:sp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71F195F6-C64A-457A-AE51-4FD2F06CE2DE}"/>
              </a:ext>
            </a:extLst>
          </p:cNvPr>
          <p:cNvSpPr txBox="1"/>
          <p:nvPr/>
        </p:nvSpPr>
        <p:spPr>
          <a:xfrm>
            <a:off x="2371139" y="5876838"/>
            <a:ext cx="4287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ประสาทสัมผัสทั้ง 5</a:t>
            </a:r>
          </a:p>
        </p:txBody>
      </p:sp>
    </p:spTree>
    <p:extLst>
      <p:ext uri="{BB962C8B-B14F-4D97-AF65-F5344CB8AC3E}">
        <p14:creationId xmlns:p14="http://schemas.microsoft.com/office/powerpoint/2010/main" val="145004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37" grpId="0"/>
      <p:bldP spid="26" grpId="0"/>
      <p:bldP spid="39" grpId="0"/>
      <p:bldP spid="7" grpId="0"/>
      <p:bldP spid="44" grpId="0"/>
      <p:bldP spid="45" grpId="0"/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ผลการค้นหารูปภาพสำหรับ การ์ตูนน่ารัก ๆ">
            <a:extLst>
              <a:ext uri="{FF2B5EF4-FFF2-40B4-BE49-F238E27FC236}">
                <a16:creationId xmlns:a16="http://schemas.microsoft.com/office/drawing/2014/main" id="{EB673688-EF3A-44DE-9580-5965D3CE0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681" y="186456"/>
            <a:ext cx="1020370" cy="125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AutoShape 4" descr="รูปภาพที่เกี่ยวข้อง">
            <a:extLst>
              <a:ext uri="{FF2B5EF4-FFF2-40B4-BE49-F238E27FC236}">
                <a16:creationId xmlns:a16="http://schemas.microsoft.com/office/drawing/2014/main" id="{8C13D7BA-4E1A-4A3A-975B-F831FC7AA1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79" name="กลุ่ม 78">
            <a:extLst>
              <a:ext uri="{FF2B5EF4-FFF2-40B4-BE49-F238E27FC236}">
                <a16:creationId xmlns:a16="http://schemas.microsoft.com/office/drawing/2014/main" id="{E9229A93-CC49-4248-B6D7-23F8B69EEA47}"/>
              </a:ext>
            </a:extLst>
          </p:cNvPr>
          <p:cNvGrpSpPr/>
          <p:nvPr/>
        </p:nvGrpSpPr>
        <p:grpSpPr>
          <a:xfrm>
            <a:off x="984055" y="595741"/>
            <a:ext cx="7518789" cy="6214561"/>
            <a:chOff x="984055" y="595741"/>
            <a:chExt cx="7518789" cy="6214561"/>
          </a:xfrm>
        </p:grpSpPr>
        <p:sp>
          <p:nvSpPr>
            <p:cNvPr id="18" name="รูปแบบอิสระ: รูปร่าง 17">
              <a:extLst>
                <a:ext uri="{FF2B5EF4-FFF2-40B4-BE49-F238E27FC236}">
                  <a16:creationId xmlns:a16="http://schemas.microsoft.com/office/drawing/2014/main" id="{58AC2DC0-A587-4FB0-B1CA-9A9DF5AEE872}"/>
                </a:ext>
              </a:extLst>
            </p:cNvPr>
            <p:cNvSpPr/>
            <p:nvPr/>
          </p:nvSpPr>
          <p:spPr>
            <a:xfrm rot="937669">
              <a:off x="984055" y="595741"/>
              <a:ext cx="7518789" cy="6214561"/>
            </a:xfrm>
            <a:custGeom>
              <a:avLst/>
              <a:gdLst>
                <a:gd name="connsiteX0" fmla="*/ 2592118 w 7518789"/>
                <a:gd name="connsiteY0" fmla="*/ 41669 h 6503768"/>
                <a:gd name="connsiteX1" fmla="*/ 3981799 w 7518789"/>
                <a:gd name="connsiteY1" fmla="*/ 462717 h 6503768"/>
                <a:gd name="connsiteX2" fmla="*/ 4151859 w 7518789"/>
                <a:gd name="connsiteY2" fmla="*/ 693684 h 6503768"/>
                <a:gd name="connsiteX3" fmla="*/ 4166690 w 7518789"/>
                <a:gd name="connsiteY3" fmla="*/ 722015 h 6503768"/>
                <a:gd name="connsiteX4" fmla="*/ 4258472 w 7518789"/>
                <a:gd name="connsiteY4" fmla="*/ 634371 h 6503768"/>
                <a:gd name="connsiteX5" fmla="*/ 5097418 w 7518789"/>
                <a:gd name="connsiteY5" fmla="*/ 317932 h 6503768"/>
                <a:gd name="connsiteX6" fmla="*/ 6416323 w 7518789"/>
                <a:gd name="connsiteY6" fmla="*/ 1703684 h 6503768"/>
                <a:gd name="connsiteX7" fmla="*/ 6409513 w 7518789"/>
                <a:gd name="connsiteY7" fmla="*/ 1845369 h 6503768"/>
                <a:gd name="connsiteX8" fmla="*/ 6397758 w 7518789"/>
                <a:gd name="connsiteY8" fmla="*/ 1926297 h 6503768"/>
                <a:gd name="connsiteX9" fmla="*/ 6453914 w 7518789"/>
                <a:gd name="connsiteY9" fmla="*/ 1940294 h 6503768"/>
                <a:gd name="connsiteX10" fmla="*/ 7518789 w 7518789"/>
                <a:gd name="connsiteY10" fmla="*/ 3343397 h 6503768"/>
                <a:gd name="connsiteX11" fmla="*/ 6308672 w 7518789"/>
                <a:gd name="connsiteY11" fmla="*/ 4782702 h 6503768"/>
                <a:gd name="connsiteX12" fmla="*/ 6182732 w 7518789"/>
                <a:gd name="connsiteY12" fmla="*/ 4801334 h 6503768"/>
                <a:gd name="connsiteX13" fmla="*/ 6117958 w 7518789"/>
                <a:gd name="connsiteY13" fmla="*/ 4978305 h 6503768"/>
                <a:gd name="connsiteX14" fmla="*/ 3816540 w 7518789"/>
                <a:gd name="connsiteY14" fmla="*/ 6503768 h 6503768"/>
                <a:gd name="connsiteX15" fmla="*/ 1889193 w 7518789"/>
                <a:gd name="connsiteY15" fmla="*/ 5594849 h 6503768"/>
                <a:gd name="connsiteX16" fmla="*/ 1886529 w 7518789"/>
                <a:gd name="connsiteY16" fmla="*/ 5591286 h 6503768"/>
                <a:gd name="connsiteX17" fmla="*/ 1857172 w 7518789"/>
                <a:gd name="connsiteY17" fmla="*/ 5645203 h 6503768"/>
                <a:gd name="connsiteX18" fmla="*/ 1048273 w 7518789"/>
                <a:gd name="connsiteY18" fmla="*/ 6169109 h 6503768"/>
                <a:gd name="connsiteX19" fmla="*/ 0 w 7518789"/>
                <a:gd name="connsiteY19" fmla="*/ 4729440 h 6503768"/>
                <a:gd name="connsiteX20" fmla="*/ 307033 w 7518789"/>
                <a:gd name="connsiteY20" fmla="*/ 3711440 h 6503768"/>
                <a:gd name="connsiteX21" fmla="*/ 342816 w 7518789"/>
                <a:gd name="connsiteY21" fmla="*/ 3666775 h 6503768"/>
                <a:gd name="connsiteX22" fmla="*/ 295400 w 7518789"/>
                <a:gd name="connsiteY22" fmla="*/ 3595429 h 6503768"/>
                <a:gd name="connsiteX23" fmla="*/ 90987 w 7518789"/>
                <a:gd name="connsiteY23" fmla="*/ 2842455 h 6503768"/>
                <a:gd name="connsiteX24" fmla="*/ 1046677 w 7518789"/>
                <a:gd name="connsiteY24" fmla="*/ 1523077 h 6503768"/>
                <a:gd name="connsiteX25" fmla="*/ 1287897 w 7518789"/>
                <a:gd name="connsiteY25" fmla="*/ 1495716 h 6503768"/>
                <a:gd name="connsiteX26" fmla="*/ 1410274 w 7518789"/>
                <a:gd name="connsiteY26" fmla="*/ 1502669 h 6503768"/>
                <a:gd name="connsiteX27" fmla="*/ 1504399 w 7518789"/>
                <a:gd name="connsiteY27" fmla="*/ 1518832 h 6503768"/>
                <a:gd name="connsiteX28" fmla="*/ 1502123 w 7518789"/>
                <a:gd name="connsiteY28" fmla="*/ 1493574 h 6503768"/>
                <a:gd name="connsiteX29" fmla="*/ 1972914 w 7518789"/>
                <a:gd name="connsiteY29" fmla="*/ 371957 h 6503768"/>
                <a:gd name="connsiteX30" fmla="*/ 2592118 w 7518789"/>
                <a:gd name="connsiteY30" fmla="*/ 41669 h 6503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518789" h="6503768">
                  <a:moveTo>
                    <a:pt x="2592118" y="41669"/>
                  </a:moveTo>
                  <a:cubicBezTo>
                    <a:pt x="3082998" y="-79459"/>
                    <a:pt x="3620892" y="64264"/>
                    <a:pt x="3981799" y="462717"/>
                  </a:cubicBezTo>
                  <a:cubicBezTo>
                    <a:pt x="4047419" y="535163"/>
                    <a:pt x="4104081" y="612601"/>
                    <a:pt x="4151859" y="693684"/>
                  </a:cubicBezTo>
                  <a:lnTo>
                    <a:pt x="4166690" y="722015"/>
                  </a:lnTo>
                  <a:lnTo>
                    <a:pt x="4258472" y="634371"/>
                  </a:lnTo>
                  <a:cubicBezTo>
                    <a:pt x="4486456" y="436685"/>
                    <a:pt x="4778738" y="317932"/>
                    <a:pt x="5097418" y="317932"/>
                  </a:cubicBezTo>
                  <a:cubicBezTo>
                    <a:pt x="5825829" y="317932"/>
                    <a:pt x="6416322" y="938354"/>
                    <a:pt x="6416323" y="1703684"/>
                  </a:cubicBezTo>
                  <a:cubicBezTo>
                    <a:pt x="6416323" y="1751517"/>
                    <a:pt x="6414016" y="1798784"/>
                    <a:pt x="6409513" y="1845369"/>
                  </a:cubicBezTo>
                  <a:lnTo>
                    <a:pt x="6397758" y="1926297"/>
                  </a:lnTo>
                  <a:lnTo>
                    <a:pt x="6453914" y="1940294"/>
                  </a:lnTo>
                  <a:cubicBezTo>
                    <a:pt x="7070848" y="2126305"/>
                    <a:pt x="7518789" y="2684141"/>
                    <a:pt x="7518789" y="3343397"/>
                  </a:cubicBezTo>
                  <a:cubicBezTo>
                    <a:pt x="7518789" y="4053363"/>
                    <a:pt x="6999284" y="4645708"/>
                    <a:pt x="6308672" y="4782702"/>
                  </a:cubicBezTo>
                  <a:lnTo>
                    <a:pt x="6182732" y="4801334"/>
                  </a:lnTo>
                  <a:lnTo>
                    <a:pt x="6117958" y="4978305"/>
                  </a:lnTo>
                  <a:cubicBezTo>
                    <a:pt x="5738787" y="5874756"/>
                    <a:pt x="4851122" y="6503768"/>
                    <a:pt x="3816540" y="6503768"/>
                  </a:cubicBezTo>
                  <a:cubicBezTo>
                    <a:pt x="3040604" y="6503768"/>
                    <a:pt x="2347308" y="6149949"/>
                    <a:pt x="1889193" y="5594849"/>
                  </a:cubicBezTo>
                  <a:lnTo>
                    <a:pt x="1886529" y="5591286"/>
                  </a:lnTo>
                  <a:lnTo>
                    <a:pt x="1857172" y="5645203"/>
                  </a:lnTo>
                  <a:cubicBezTo>
                    <a:pt x="1664903" y="5965166"/>
                    <a:pt x="1373930" y="6169109"/>
                    <a:pt x="1048273" y="6169109"/>
                  </a:cubicBezTo>
                  <a:cubicBezTo>
                    <a:pt x="469328" y="6169109"/>
                    <a:pt x="1" y="5524547"/>
                    <a:pt x="0" y="4729440"/>
                  </a:cubicBezTo>
                  <a:cubicBezTo>
                    <a:pt x="0" y="4331886"/>
                    <a:pt x="117332" y="3971969"/>
                    <a:pt x="307033" y="3711440"/>
                  </a:cubicBezTo>
                  <a:lnTo>
                    <a:pt x="342816" y="3666775"/>
                  </a:lnTo>
                  <a:lnTo>
                    <a:pt x="295400" y="3595429"/>
                  </a:lnTo>
                  <a:cubicBezTo>
                    <a:pt x="166344" y="3380488"/>
                    <a:pt x="90987" y="3121373"/>
                    <a:pt x="90987" y="2842455"/>
                  </a:cubicBezTo>
                  <a:cubicBezTo>
                    <a:pt x="90987" y="2191644"/>
                    <a:pt x="501266" y="1648655"/>
                    <a:pt x="1046677" y="1523077"/>
                  </a:cubicBezTo>
                  <a:cubicBezTo>
                    <a:pt x="1124593" y="1505137"/>
                    <a:pt x="1205267" y="1495716"/>
                    <a:pt x="1287897" y="1495716"/>
                  </a:cubicBezTo>
                  <a:cubicBezTo>
                    <a:pt x="1329211" y="1495716"/>
                    <a:pt x="1370037" y="1498071"/>
                    <a:pt x="1410274" y="1502669"/>
                  </a:cubicBezTo>
                  <a:lnTo>
                    <a:pt x="1504399" y="1518832"/>
                  </a:lnTo>
                  <a:lnTo>
                    <a:pt x="1502123" y="1493574"/>
                  </a:lnTo>
                  <a:cubicBezTo>
                    <a:pt x="1484995" y="1084519"/>
                    <a:pt x="1644120" y="669768"/>
                    <a:pt x="1972914" y="371957"/>
                  </a:cubicBezTo>
                  <a:cubicBezTo>
                    <a:pt x="2155577" y="206506"/>
                    <a:pt x="2368991" y="96727"/>
                    <a:pt x="2592118" y="41669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รูปแบบอิสระ: รูปร่าง 18">
              <a:extLst>
                <a:ext uri="{FF2B5EF4-FFF2-40B4-BE49-F238E27FC236}">
                  <a16:creationId xmlns:a16="http://schemas.microsoft.com/office/drawing/2014/main" id="{D01C68BD-4231-47AE-9671-8E13C0F7A1BE}"/>
                </a:ext>
              </a:extLst>
            </p:cNvPr>
            <p:cNvSpPr/>
            <p:nvPr/>
          </p:nvSpPr>
          <p:spPr>
            <a:xfrm rot="937669">
              <a:off x="1110279" y="778027"/>
              <a:ext cx="7273786" cy="5867558"/>
            </a:xfrm>
            <a:custGeom>
              <a:avLst/>
              <a:gdLst>
                <a:gd name="connsiteX0" fmla="*/ 2592118 w 7518789"/>
                <a:gd name="connsiteY0" fmla="*/ 41669 h 6503768"/>
                <a:gd name="connsiteX1" fmla="*/ 3981799 w 7518789"/>
                <a:gd name="connsiteY1" fmla="*/ 462717 h 6503768"/>
                <a:gd name="connsiteX2" fmla="*/ 4151859 w 7518789"/>
                <a:gd name="connsiteY2" fmla="*/ 693684 h 6503768"/>
                <a:gd name="connsiteX3" fmla="*/ 4166690 w 7518789"/>
                <a:gd name="connsiteY3" fmla="*/ 722015 h 6503768"/>
                <a:gd name="connsiteX4" fmla="*/ 4258472 w 7518789"/>
                <a:gd name="connsiteY4" fmla="*/ 634371 h 6503768"/>
                <a:gd name="connsiteX5" fmla="*/ 5097418 w 7518789"/>
                <a:gd name="connsiteY5" fmla="*/ 317932 h 6503768"/>
                <a:gd name="connsiteX6" fmla="*/ 6416323 w 7518789"/>
                <a:gd name="connsiteY6" fmla="*/ 1703684 h 6503768"/>
                <a:gd name="connsiteX7" fmla="*/ 6409513 w 7518789"/>
                <a:gd name="connsiteY7" fmla="*/ 1845369 h 6503768"/>
                <a:gd name="connsiteX8" fmla="*/ 6397758 w 7518789"/>
                <a:gd name="connsiteY8" fmla="*/ 1926297 h 6503768"/>
                <a:gd name="connsiteX9" fmla="*/ 6453914 w 7518789"/>
                <a:gd name="connsiteY9" fmla="*/ 1940294 h 6503768"/>
                <a:gd name="connsiteX10" fmla="*/ 7518789 w 7518789"/>
                <a:gd name="connsiteY10" fmla="*/ 3343397 h 6503768"/>
                <a:gd name="connsiteX11" fmla="*/ 6308672 w 7518789"/>
                <a:gd name="connsiteY11" fmla="*/ 4782702 h 6503768"/>
                <a:gd name="connsiteX12" fmla="*/ 6182732 w 7518789"/>
                <a:gd name="connsiteY12" fmla="*/ 4801334 h 6503768"/>
                <a:gd name="connsiteX13" fmla="*/ 6117958 w 7518789"/>
                <a:gd name="connsiteY13" fmla="*/ 4978305 h 6503768"/>
                <a:gd name="connsiteX14" fmla="*/ 3816540 w 7518789"/>
                <a:gd name="connsiteY14" fmla="*/ 6503768 h 6503768"/>
                <a:gd name="connsiteX15" fmla="*/ 1889193 w 7518789"/>
                <a:gd name="connsiteY15" fmla="*/ 5594849 h 6503768"/>
                <a:gd name="connsiteX16" fmla="*/ 1886529 w 7518789"/>
                <a:gd name="connsiteY16" fmla="*/ 5591286 h 6503768"/>
                <a:gd name="connsiteX17" fmla="*/ 1857172 w 7518789"/>
                <a:gd name="connsiteY17" fmla="*/ 5645203 h 6503768"/>
                <a:gd name="connsiteX18" fmla="*/ 1048273 w 7518789"/>
                <a:gd name="connsiteY18" fmla="*/ 6169109 h 6503768"/>
                <a:gd name="connsiteX19" fmla="*/ 0 w 7518789"/>
                <a:gd name="connsiteY19" fmla="*/ 4729440 h 6503768"/>
                <a:gd name="connsiteX20" fmla="*/ 307033 w 7518789"/>
                <a:gd name="connsiteY20" fmla="*/ 3711440 h 6503768"/>
                <a:gd name="connsiteX21" fmla="*/ 342816 w 7518789"/>
                <a:gd name="connsiteY21" fmla="*/ 3666775 h 6503768"/>
                <a:gd name="connsiteX22" fmla="*/ 295400 w 7518789"/>
                <a:gd name="connsiteY22" fmla="*/ 3595429 h 6503768"/>
                <a:gd name="connsiteX23" fmla="*/ 90987 w 7518789"/>
                <a:gd name="connsiteY23" fmla="*/ 2842455 h 6503768"/>
                <a:gd name="connsiteX24" fmla="*/ 1046677 w 7518789"/>
                <a:gd name="connsiteY24" fmla="*/ 1523077 h 6503768"/>
                <a:gd name="connsiteX25" fmla="*/ 1287897 w 7518789"/>
                <a:gd name="connsiteY25" fmla="*/ 1495716 h 6503768"/>
                <a:gd name="connsiteX26" fmla="*/ 1410274 w 7518789"/>
                <a:gd name="connsiteY26" fmla="*/ 1502669 h 6503768"/>
                <a:gd name="connsiteX27" fmla="*/ 1504399 w 7518789"/>
                <a:gd name="connsiteY27" fmla="*/ 1518832 h 6503768"/>
                <a:gd name="connsiteX28" fmla="*/ 1502123 w 7518789"/>
                <a:gd name="connsiteY28" fmla="*/ 1493574 h 6503768"/>
                <a:gd name="connsiteX29" fmla="*/ 1972914 w 7518789"/>
                <a:gd name="connsiteY29" fmla="*/ 371957 h 6503768"/>
                <a:gd name="connsiteX30" fmla="*/ 2592118 w 7518789"/>
                <a:gd name="connsiteY30" fmla="*/ 41669 h 6503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518789" h="6503768">
                  <a:moveTo>
                    <a:pt x="2592118" y="41669"/>
                  </a:moveTo>
                  <a:cubicBezTo>
                    <a:pt x="3082998" y="-79459"/>
                    <a:pt x="3620892" y="64264"/>
                    <a:pt x="3981799" y="462717"/>
                  </a:cubicBezTo>
                  <a:cubicBezTo>
                    <a:pt x="4047419" y="535163"/>
                    <a:pt x="4104081" y="612601"/>
                    <a:pt x="4151859" y="693684"/>
                  </a:cubicBezTo>
                  <a:lnTo>
                    <a:pt x="4166690" y="722015"/>
                  </a:lnTo>
                  <a:lnTo>
                    <a:pt x="4258472" y="634371"/>
                  </a:lnTo>
                  <a:cubicBezTo>
                    <a:pt x="4486456" y="436685"/>
                    <a:pt x="4778738" y="317932"/>
                    <a:pt x="5097418" y="317932"/>
                  </a:cubicBezTo>
                  <a:cubicBezTo>
                    <a:pt x="5825829" y="317932"/>
                    <a:pt x="6416322" y="938354"/>
                    <a:pt x="6416323" y="1703684"/>
                  </a:cubicBezTo>
                  <a:cubicBezTo>
                    <a:pt x="6416323" y="1751517"/>
                    <a:pt x="6414016" y="1798784"/>
                    <a:pt x="6409513" y="1845369"/>
                  </a:cubicBezTo>
                  <a:lnTo>
                    <a:pt x="6397758" y="1926297"/>
                  </a:lnTo>
                  <a:lnTo>
                    <a:pt x="6453914" y="1940294"/>
                  </a:lnTo>
                  <a:cubicBezTo>
                    <a:pt x="7070848" y="2126305"/>
                    <a:pt x="7518789" y="2684141"/>
                    <a:pt x="7518789" y="3343397"/>
                  </a:cubicBezTo>
                  <a:cubicBezTo>
                    <a:pt x="7518789" y="4053363"/>
                    <a:pt x="6999284" y="4645708"/>
                    <a:pt x="6308672" y="4782702"/>
                  </a:cubicBezTo>
                  <a:lnTo>
                    <a:pt x="6182732" y="4801334"/>
                  </a:lnTo>
                  <a:lnTo>
                    <a:pt x="6117958" y="4978305"/>
                  </a:lnTo>
                  <a:cubicBezTo>
                    <a:pt x="5738787" y="5874756"/>
                    <a:pt x="4851122" y="6503768"/>
                    <a:pt x="3816540" y="6503768"/>
                  </a:cubicBezTo>
                  <a:cubicBezTo>
                    <a:pt x="3040604" y="6503768"/>
                    <a:pt x="2347308" y="6149949"/>
                    <a:pt x="1889193" y="5594849"/>
                  </a:cubicBezTo>
                  <a:lnTo>
                    <a:pt x="1886529" y="5591286"/>
                  </a:lnTo>
                  <a:lnTo>
                    <a:pt x="1857172" y="5645203"/>
                  </a:lnTo>
                  <a:cubicBezTo>
                    <a:pt x="1664903" y="5965166"/>
                    <a:pt x="1373930" y="6169109"/>
                    <a:pt x="1048273" y="6169109"/>
                  </a:cubicBezTo>
                  <a:cubicBezTo>
                    <a:pt x="469328" y="6169109"/>
                    <a:pt x="1" y="5524547"/>
                    <a:pt x="0" y="4729440"/>
                  </a:cubicBezTo>
                  <a:cubicBezTo>
                    <a:pt x="0" y="4331886"/>
                    <a:pt x="117332" y="3971969"/>
                    <a:pt x="307033" y="3711440"/>
                  </a:cubicBezTo>
                  <a:lnTo>
                    <a:pt x="342816" y="3666775"/>
                  </a:lnTo>
                  <a:lnTo>
                    <a:pt x="295400" y="3595429"/>
                  </a:lnTo>
                  <a:cubicBezTo>
                    <a:pt x="166344" y="3380488"/>
                    <a:pt x="90987" y="3121373"/>
                    <a:pt x="90987" y="2842455"/>
                  </a:cubicBezTo>
                  <a:cubicBezTo>
                    <a:pt x="90987" y="2191644"/>
                    <a:pt x="501266" y="1648655"/>
                    <a:pt x="1046677" y="1523077"/>
                  </a:cubicBezTo>
                  <a:cubicBezTo>
                    <a:pt x="1124593" y="1505137"/>
                    <a:pt x="1205267" y="1495716"/>
                    <a:pt x="1287897" y="1495716"/>
                  </a:cubicBezTo>
                  <a:cubicBezTo>
                    <a:pt x="1329211" y="1495716"/>
                    <a:pt x="1370037" y="1498071"/>
                    <a:pt x="1410274" y="1502669"/>
                  </a:cubicBezTo>
                  <a:lnTo>
                    <a:pt x="1504399" y="1518832"/>
                  </a:lnTo>
                  <a:lnTo>
                    <a:pt x="1502123" y="1493574"/>
                  </a:lnTo>
                  <a:cubicBezTo>
                    <a:pt x="1484995" y="1084519"/>
                    <a:pt x="1644120" y="669768"/>
                    <a:pt x="1972914" y="371957"/>
                  </a:cubicBezTo>
                  <a:cubicBezTo>
                    <a:pt x="2155577" y="206506"/>
                    <a:pt x="2368991" y="96727"/>
                    <a:pt x="2592118" y="4166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E8F7F9B7-8D36-4A9E-A77C-9305D7B6197A}"/>
              </a:ext>
            </a:extLst>
          </p:cNvPr>
          <p:cNvSpPr/>
          <p:nvPr/>
        </p:nvSpPr>
        <p:spPr>
          <a:xfrm>
            <a:off x="0" y="5749430"/>
            <a:ext cx="9144000" cy="112221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6" name="หัวใจ 75">
            <a:extLst>
              <a:ext uri="{FF2B5EF4-FFF2-40B4-BE49-F238E27FC236}">
                <a16:creationId xmlns:a16="http://schemas.microsoft.com/office/drawing/2014/main" id="{944D4070-AA67-40C2-A787-A4745F7E2A6D}"/>
              </a:ext>
            </a:extLst>
          </p:cNvPr>
          <p:cNvSpPr/>
          <p:nvPr/>
        </p:nvSpPr>
        <p:spPr>
          <a:xfrm rot="19951090">
            <a:off x="5364735" y="478971"/>
            <a:ext cx="178529" cy="19037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1" name="Picture 2" descr="รูปภาพที่เกี่ยวข้อง">
            <a:extLst>
              <a:ext uri="{FF2B5EF4-FFF2-40B4-BE49-F238E27FC236}">
                <a16:creationId xmlns:a16="http://schemas.microsoft.com/office/drawing/2014/main" id="{61EA0279-990C-4CAE-AC2A-45311171B8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867" y="5002984"/>
            <a:ext cx="2252573" cy="171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กลุ่ม 27">
            <a:extLst>
              <a:ext uri="{FF2B5EF4-FFF2-40B4-BE49-F238E27FC236}">
                <a16:creationId xmlns:a16="http://schemas.microsoft.com/office/drawing/2014/main" id="{CDFC7C3B-AD44-46F3-9F8A-B3E725B323DA}"/>
              </a:ext>
            </a:extLst>
          </p:cNvPr>
          <p:cNvGrpSpPr/>
          <p:nvPr/>
        </p:nvGrpSpPr>
        <p:grpSpPr>
          <a:xfrm>
            <a:off x="131372" y="3660812"/>
            <a:ext cx="2420759" cy="3131793"/>
            <a:chOff x="131372" y="3361232"/>
            <a:chExt cx="2934728" cy="3431374"/>
          </a:xfrm>
        </p:grpSpPr>
        <p:sp>
          <p:nvSpPr>
            <p:cNvPr id="29" name="สี่เหลี่ยมผืนผ้า 28">
              <a:extLst>
                <a:ext uri="{FF2B5EF4-FFF2-40B4-BE49-F238E27FC236}">
                  <a16:creationId xmlns:a16="http://schemas.microsoft.com/office/drawing/2014/main" id="{B6FEEC48-4274-43F7-BC1B-F3DFB36392E5}"/>
                </a:ext>
              </a:extLst>
            </p:cNvPr>
            <p:cNvSpPr/>
            <p:nvPr/>
          </p:nvSpPr>
          <p:spPr>
            <a:xfrm>
              <a:off x="997458" y="5076919"/>
              <a:ext cx="1193501" cy="814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0" name="สี่เหลี่ยมผืนผ้า 29">
              <a:extLst>
                <a:ext uri="{FF2B5EF4-FFF2-40B4-BE49-F238E27FC236}">
                  <a16:creationId xmlns:a16="http://schemas.microsoft.com/office/drawing/2014/main" id="{22FD7B20-D36E-4D91-A718-81AF23BDC58E}"/>
                </a:ext>
              </a:extLst>
            </p:cNvPr>
            <p:cNvSpPr/>
            <p:nvPr/>
          </p:nvSpPr>
          <p:spPr>
            <a:xfrm rot="20157559">
              <a:off x="2013991" y="5514946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1" name="สี่เหลี่ยมผืนผ้า 30">
              <a:extLst>
                <a:ext uri="{FF2B5EF4-FFF2-40B4-BE49-F238E27FC236}">
                  <a16:creationId xmlns:a16="http://schemas.microsoft.com/office/drawing/2014/main" id="{D2A6EC6C-E536-4D59-BC6D-16D945948091}"/>
                </a:ext>
              </a:extLst>
            </p:cNvPr>
            <p:cNvSpPr/>
            <p:nvPr/>
          </p:nvSpPr>
          <p:spPr>
            <a:xfrm>
              <a:off x="349972" y="6099973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2" name="สี่เหลี่ยมผืนผ้า 31">
              <a:extLst>
                <a:ext uri="{FF2B5EF4-FFF2-40B4-BE49-F238E27FC236}">
                  <a16:creationId xmlns:a16="http://schemas.microsoft.com/office/drawing/2014/main" id="{D2E942CF-D4EB-4ADF-9C5C-D41FEB675182}"/>
                </a:ext>
              </a:extLst>
            </p:cNvPr>
            <p:cNvSpPr/>
            <p:nvPr/>
          </p:nvSpPr>
          <p:spPr>
            <a:xfrm rot="1210387">
              <a:off x="221559" y="6283521"/>
              <a:ext cx="873632" cy="289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3" name="สี่เหลี่ยมผืนผ้า 32">
              <a:extLst>
                <a:ext uri="{FF2B5EF4-FFF2-40B4-BE49-F238E27FC236}">
                  <a16:creationId xmlns:a16="http://schemas.microsoft.com/office/drawing/2014/main" id="{8F274279-7702-4665-BC23-042B590836CE}"/>
                </a:ext>
              </a:extLst>
            </p:cNvPr>
            <p:cNvSpPr/>
            <p:nvPr/>
          </p:nvSpPr>
          <p:spPr>
            <a:xfrm>
              <a:off x="874040" y="5894894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4" name="สี่เหลี่ยมผืนผ้า 33">
              <a:extLst>
                <a:ext uri="{FF2B5EF4-FFF2-40B4-BE49-F238E27FC236}">
                  <a16:creationId xmlns:a16="http://schemas.microsoft.com/office/drawing/2014/main" id="{AF0447A1-E793-47AD-B747-665576B35899}"/>
                </a:ext>
              </a:extLst>
            </p:cNvPr>
            <p:cNvSpPr/>
            <p:nvPr/>
          </p:nvSpPr>
          <p:spPr>
            <a:xfrm>
              <a:off x="741751" y="6132145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5" name="สี่เหลี่ยมผืนผ้า 34">
              <a:extLst>
                <a:ext uri="{FF2B5EF4-FFF2-40B4-BE49-F238E27FC236}">
                  <a16:creationId xmlns:a16="http://schemas.microsoft.com/office/drawing/2014/main" id="{A63F1F8A-333C-4770-8A3C-28B987D67C5A}"/>
                </a:ext>
              </a:extLst>
            </p:cNvPr>
            <p:cNvSpPr/>
            <p:nvPr/>
          </p:nvSpPr>
          <p:spPr>
            <a:xfrm>
              <a:off x="593410" y="5969719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6" name="รูปภาพ 35">
              <a:extLst>
                <a:ext uri="{FF2B5EF4-FFF2-40B4-BE49-F238E27FC236}">
                  <a16:creationId xmlns:a16="http://schemas.microsoft.com/office/drawing/2014/main" id="{8E04169A-29F9-45CA-BB53-6E7D17B94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72" y="3361232"/>
              <a:ext cx="2934728" cy="3431374"/>
            </a:xfrm>
            <a:prstGeom prst="rect">
              <a:avLst/>
            </a:prstGeom>
          </p:spPr>
        </p:pic>
      </p:grpSp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3EAFA854-C460-4F46-B0DB-12229213CF5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60" y="519497"/>
            <a:ext cx="1259430" cy="848662"/>
          </a:xfrm>
          <a:prstGeom prst="rect">
            <a:avLst/>
          </a:prstGeom>
        </p:spPr>
      </p:pic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E6ECE330-C420-488F-94BF-E6DE324884EF}"/>
              </a:ext>
            </a:extLst>
          </p:cNvPr>
          <p:cNvSpPr txBox="1"/>
          <p:nvPr/>
        </p:nvSpPr>
        <p:spPr>
          <a:xfrm rot="19211817">
            <a:off x="-830691" y="215825"/>
            <a:ext cx="3391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ถามมา</a:t>
            </a: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F2FA9F31-CE9E-4923-AD6D-DA7AECB96511}"/>
              </a:ext>
            </a:extLst>
          </p:cNvPr>
          <p:cNvSpPr txBox="1"/>
          <p:nvPr/>
        </p:nvSpPr>
        <p:spPr>
          <a:xfrm>
            <a:off x="6368146" y="0"/>
            <a:ext cx="33912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ตอบไป</a:t>
            </a:r>
          </a:p>
          <a:p>
            <a:pPr algn="ctr"/>
            <a:r>
              <a:rPr lang="th-TH" sz="54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ดิค</a:t>
            </a:r>
            <a:r>
              <a:rPr lang="th-TH" sz="54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ร้าบ</a:t>
            </a:r>
            <a:r>
              <a:rPr lang="th-TH" sz="54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บ</a:t>
            </a:r>
            <a:r>
              <a:rPr lang="th-TH" sz="54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..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90BD0877-E208-4576-AFB0-ABF10701E0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386" y="1483114"/>
            <a:ext cx="2252573" cy="1826410"/>
          </a:xfrm>
          <a:prstGeom prst="rect">
            <a:avLst/>
          </a:prstGeom>
        </p:spPr>
      </p:pic>
      <p:sp>
        <p:nvSpPr>
          <p:cNvPr id="39" name="กล่องข้อความ 38">
            <a:extLst>
              <a:ext uri="{FF2B5EF4-FFF2-40B4-BE49-F238E27FC236}">
                <a16:creationId xmlns:a16="http://schemas.microsoft.com/office/drawing/2014/main" id="{03BF1A60-F506-4F19-98FC-81C4201707A1}"/>
              </a:ext>
            </a:extLst>
          </p:cNvPr>
          <p:cNvSpPr txBox="1"/>
          <p:nvPr/>
        </p:nvSpPr>
        <p:spPr>
          <a:xfrm>
            <a:off x="1875590" y="1645059"/>
            <a:ext cx="57236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dirty="0">
                <a:solidFill>
                  <a:srgbClr val="0000FF"/>
                </a:solidFill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4. เรารับรู้ข้อมูลภาพผ่านข้อใด</a:t>
            </a:r>
          </a:p>
        </p:txBody>
      </p:sp>
      <p:sp>
        <p:nvSpPr>
          <p:cNvPr id="7" name="ปุ่มปฏิบัติการ: ว่างเปล่า 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C2749F36-58FC-402B-A032-5DF5AC9027BC}"/>
              </a:ext>
            </a:extLst>
          </p:cNvPr>
          <p:cNvSpPr/>
          <p:nvPr/>
        </p:nvSpPr>
        <p:spPr>
          <a:xfrm>
            <a:off x="2808652" y="2544300"/>
            <a:ext cx="4551427" cy="633739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dirty="0">
                <a:solidFill>
                  <a:schemeClr val="tx1"/>
                </a:solidFill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ก. ตา</a:t>
            </a:r>
          </a:p>
        </p:txBody>
      </p:sp>
      <p:sp>
        <p:nvSpPr>
          <p:cNvPr id="44" name="ปุ่มปฏิบัติการ: ว่างเปล่า 43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DE9E2B8B-DFC4-486A-93A0-B28BC401A48A}"/>
              </a:ext>
            </a:extLst>
          </p:cNvPr>
          <p:cNvSpPr/>
          <p:nvPr/>
        </p:nvSpPr>
        <p:spPr>
          <a:xfrm>
            <a:off x="2819190" y="3237382"/>
            <a:ext cx="4551427" cy="633739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dirty="0">
                <a:solidFill>
                  <a:schemeClr val="tx1"/>
                </a:solidFill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ข. หู</a:t>
            </a:r>
          </a:p>
        </p:txBody>
      </p:sp>
      <p:sp>
        <p:nvSpPr>
          <p:cNvPr id="45" name="ปุ่มปฏิบัติการ: ว่างเปล่า 4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8FBAA607-3F84-46CB-B532-01AA62A76378}"/>
              </a:ext>
            </a:extLst>
          </p:cNvPr>
          <p:cNvSpPr/>
          <p:nvPr/>
        </p:nvSpPr>
        <p:spPr>
          <a:xfrm>
            <a:off x="2813143" y="3947567"/>
            <a:ext cx="4551427" cy="633739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400" dirty="0">
                <a:solidFill>
                  <a:schemeClr val="tx1"/>
                </a:solidFill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ค. มือ</a:t>
            </a:r>
          </a:p>
        </p:txBody>
      </p:sp>
      <p:sp>
        <p:nvSpPr>
          <p:cNvPr id="46" name="ปุ่มปฏิบัติการ: ว่างเปล่า 45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E1F8F8BE-C600-4C0B-B113-3C12A0C42039}"/>
              </a:ext>
            </a:extLst>
          </p:cNvPr>
          <p:cNvSpPr/>
          <p:nvPr/>
        </p:nvSpPr>
        <p:spPr>
          <a:xfrm>
            <a:off x="2810535" y="4662195"/>
            <a:ext cx="4551427" cy="550746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400" dirty="0">
                <a:solidFill>
                  <a:schemeClr val="tx1"/>
                </a:solidFill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ง. จมูก</a:t>
            </a:r>
          </a:p>
        </p:txBody>
      </p:sp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01416B7E-CA81-40BC-ADF0-B825FECA7972}"/>
              </a:ext>
            </a:extLst>
          </p:cNvPr>
          <p:cNvSpPr txBox="1"/>
          <p:nvPr/>
        </p:nvSpPr>
        <p:spPr>
          <a:xfrm>
            <a:off x="2371139" y="5876838"/>
            <a:ext cx="4287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ประสาทสัมผัสทั้ง 5</a:t>
            </a:r>
          </a:p>
        </p:txBody>
      </p:sp>
    </p:spTree>
    <p:extLst>
      <p:ext uri="{BB962C8B-B14F-4D97-AF65-F5344CB8AC3E}">
        <p14:creationId xmlns:p14="http://schemas.microsoft.com/office/powerpoint/2010/main" val="90764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37" grpId="0"/>
      <p:bldP spid="26" grpId="0"/>
      <p:bldP spid="39" grpId="0"/>
      <p:bldP spid="7" grpId="0"/>
      <p:bldP spid="44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ผลการค้นหารูปภาพสำหรับ การ์ตูนน่ารัก ๆ">
            <a:extLst>
              <a:ext uri="{FF2B5EF4-FFF2-40B4-BE49-F238E27FC236}">
                <a16:creationId xmlns:a16="http://schemas.microsoft.com/office/drawing/2014/main" id="{EB673688-EF3A-44DE-9580-5965D3CE0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681" y="186456"/>
            <a:ext cx="1020370" cy="125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AutoShape 4" descr="รูปภาพที่เกี่ยวข้อง">
            <a:extLst>
              <a:ext uri="{FF2B5EF4-FFF2-40B4-BE49-F238E27FC236}">
                <a16:creationId xmlns:a16="http://schemas.microsoft.com/office/drawing/2014/main" id="{8C13D7BA-4E1A-4A3A-975B-F831FC7AA1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79" name="กลุ่ม 78">
            <a:extLst>
              <a:ext uri="{FF2B5EF4-FFF2-40B4-BE49-F238E27FC236}">
                <a16:creationId xmlns:a16="http://schemas.microsoft.com/office/drawing/2014/main" id="{E9229A93-CC49-4248-B6D7-23F8B69EEA47}"/>
              </a:ext>
            </a:extLst>
          </p:cNvPr>
          <p:cNvGrpSpPr/>
          <p:nvPr/>
        </p:nvGrpSpPr>
        <p:grpSpPr>
          <a:xfrm>
            <a:off x="984055" y="595741"/>
            <a:ext cx="7518789" cy="6214561"/>
            <a:chOff x="984055" y="595741"/>
            <a:chExt cx="7518789" cy="6214561"/>
          </a:xfrm>
        </p:grpSpPr>
        <p:sp>
          <p:nvSpPr>
            <p:cNvPr id="18" name="รูปแบบอิสระ: รูปร่าง 17">
              <a:extLst>
                <a:ext uri="{FF2B5EF4-FFF2-40B4-BE49-F238E27FC236}">
                  <a16:creationId xmlns:a16="http://schemas.microsoft.com/office/drawing/2014/main" id="{58AC2DC0-A587-4FB0-B1CA-9A9DF5AEE872}"/>
                </a:ext>
              </a:extLst>
            </p:cNvPr>
            <p:cNvSpPr/>
            <p:nvPr/>
          </p:nvSpPr>
          <p:spPr>
            <a:xfrm rot="937669">
              <a:off x="984055" y="595741"/>
              <a:ext cx="7518789" cy="6214561"/>
            </a:xfrm>
            <a:custGeom>
              <a:avLst/>
              <a:gdLst>
                <a:gd name="connsiteX0" fmla="*/ 2592118 w 7518789"/>
                <a:gd name="connsiteY0" fmla="*/ 41669 h 6503768"/>
                <a:gd name="connsiteX1" fmla="*/ 3981799 w 7518789"/>
                <a:gd name="connsiteY1" fmla="*/ 462717 h 6503768"/>
                <a:gd name="connsiteX2" fmla="*/ 4151859 w 7518789"/>
                <a:gd name="connsiteY2" fmla="*/ 693684 h 6503768"/>
                <a:gd name="connsiteX3" fmla="*/ 4166690 w 7518789"/>
                <a:gd name="connsiteY3" fmla="*/ 722015 h 6503768"/>
                <a:gd name="connsiteX4" fmla="*/ 4258472 w 7518789"/>
                <a:gd name="connsiteY4" fmla="*/ 634371 h 6503768"/>
                <a:gd name="connsiteX5" fmla="*/ 5097418 w 7518789"/>
                <a:gd name="connsiteY5" fmla="*/ 317932 h 6503768"/>
                <a:gd name="connsiteX6" fmla="*/ 6416323 w 7518789"/>
                <a:gd name="connsiteY6" fmla="*/ 1703684 h 6503768"/>
                <a:gd name="connsiteX7" fmla="*/ 6409513 w 7518789"/>
                <a:gd name="connsiteY7" fmla="*/ 1845369 h 6503768"/>
                <a:gd name="connsiteX8" fmla="*/ 6397758 w 7518789"/>
                <a:gd name="connsiteY8" fmla="*/ 1926297 h 6503768"/>
                <a:gd name="connsiteX9" fmla="*/ 6453914 w 7518789"/>
                <a:gd name="connsiteY9" fmla="*/ 1940294 h 6503768"/>
                <a:gd name="connsiteX10" fmla="*/ 7518789 w 7518789"/>
                <a:gd name="connsiteY10" fmla="*/ 3343397 h 6503768"/>
                <a:gd name="connsiteX11" fmla="*/ 6308672 w 7518789"/>
                <a:gd name="connsiteY11" fmla="*/ 4782702 h 6503768"/>
                <a:gd name="connsiteX12" fmla="*/ 6182732 w 7518789"/>
                <a:gd name="connsiteY12" fmla="*/ 4801334 h 6503768"/>
                <a:gd name="connsiteX13" fmla="*/ 6117958 w 7518789"/>
                <a:gd name="connsiteY13" fmla="*/ 4978305 h 6503768"/>
                <a:gd name="connsiteX14" fmla="*/ 3816540 w 7518789"/>
                <a:gd name="connsiteY14" fmla="*/ 6503768 h 6503768"/>
                <a:gd name="connsiteX15" fmla="*/ 1889193 w 7518789"/>
                <a:gd name="connsiteY15" fmla="*/ 5594849 h 6503768"/>
                <a:gd name="connsiteX16" fmla="*/ 1886529 w 7518789"/>
                <a:gd name="connsiteY16" fmla="*/ 5591286 h 6503768"/>
                <a:gd name="connsiteX17" fmla="*/ 1857172 w 7518789"/>
                <a:gd name="connsiteY17" fmla="*/ 5645203 h 6503768"/>
                <a:gd name="connsiteX18" fmla="*/ 1048273 w 7518789"/>
                <a:gd name="connsiteY18" fmla="*/ 6169109 h 6503768"/>
                <a:gd name="connsiteX19" fmla="*/ 0 w 7518789"/>
                <a:gd name="connsiteY19" fmla="*/ 4729440 h 6503768"/>
                <a:gd name="connsiteX20" fmla="*/ 307033 w 7518789"/>
                <a:gd name="connsiteY20" fmla="*/ 3711440 h 6503768"/>
                <a:gd name="connsiteX21" fmla="*/ 342816 w 7518789"/>
                <a:gd name="connsiteY21" fmla="*/ 3666775 h 6503768"/>
                <a:gd name="connsiteX22" fmla="*/ 295400 w 7518789"/>
                <a:gd name="connsiteY22" fmla="*/ 3595429 h 6503768"/>
                <a:gd name="connsiteX23" fmla="*/ 90987 w 7518789"/>
                <a:gd name="connsiteY23" fmla="*/ 2842455 h 6503768"/>
                <a:gd name="connsiteX24" fmla="*/ 1046677 w 7518789"/>
                <a:gd name="connsiteY24" fmla="*/ 1523077 h 6503768"/>
                <a:gd name="connsiteX25" fmla="*/ 1287897 w 7518789"/>
                <a:gd name="connsiteY25" fmla="*/ 1495716 h 6503768"/>
                <a:gd name="connsiteX26" fmla="*/ 1410274 w 7518789"/>
                <a:gd name="connsiteY26" fmla="*/ 1502669 h 6503768"/>
                <a:gd name="connsiteX27" fmla="*/ 1504399 w 7518789"/>
                <a:gd name="connsiteY27" fmla="*/ 1518832 h 6503768"/>
                <a:gd name="connsiteX28" fmla="*/ 1502123 w 7518789"/>
                <a:gd name="connsiteY28" fmla="*/ 1493574 h 6503768"/>
                <a:gd name="connsiteX29" fmla="*/ 1972914 w 7518789"/>
                <a:gd name="connsiteY29" fmla="*/ 371957 h 6503768"/>
                <a:gd name="connsiteX30" fmla="*/ 2592118 w 7518789"/>
                <a:gd name="connsiteY30" fmla="*/ 41669 h 6503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518789" h="6503768">
                  <a:moveTo>
                    <a:pt x="2592118" y="41669"/>
                  </a:moveTo>
                  <a:cubicBezTo>
                    <a:pt x="3082998" y="-79459"/>
                    <a:pt x="3620892" y="64264"/>
                    <a:pt x="3981799" y="462717"/>
                  </a:cubicBezTo>
                  <a:cubicBezTo>
                    <a:pt x="4047419" y="535163"/>
                    <a:pt x="4104081" y="612601"/>
                    <a:pt x="4151859" y="693684"/>
                  </a:cubicBezTo>
                  <a:lnTo>
                    <a:pt x="4166690" y="722015"/>
                  </a:lnTo>
                  <a:lnTo>
                    <a:pt x="4258472" y="634371"/>
                  </a:lnTo>
                  <a:cubicBezTo>
                    <a:pt x="4486456" y="436685"/>
                    <a:pt x="4778738" y="317932"/>
                    <a:pt x="5097418" y="317932"/>
                  </a:cubicBezTo>
                  <a:cubicBezTo>
                    <a:pt x="5825829" y="317932"/>
                    <a:pt x="6416322" y="938354"/>
                    <a:pt x="6416323" y="1703684"/>
                  </a:cubicBezTo>
                  <a:cubicBezTo>
                    <a:pt x="6416323" y="1751517"/>
                    <a:pt x="6414016" y="1798784"/>
                    <a:pt x="6409513" y="1845369"/>
                  </a:cubicBezTo>
                  <a:lnTo>
                    <a:pt x="6397758" y="1926297"/>
                  </a:lnTo>
                  <a:lnTo>
                    <a:pt x="6453914" y="1940294"/>
                  </a:lnTo>
                  <a:cubicBezTo>
                    <a:pt x="7070848" y="2126305"/>
                    <a:pt x="7518789" y="2684141"/>
                    <a:pt x="7518789" y="3343397"/>
                  </a:cubicBezTo>
                  <a:cubicBezTo>
                    <a:pt x="7518789" y="4053363"/>
                    <a:pt x="6999284" y="4645708"/>
                    <a:pt x="6308672" y="4782702"/>
                  </a:cubicBezTo>
                  <a:lnTo>
                    <a:pt x="6182732" y="4801334"/>
                  </a:lnTo>
                  <a:lnTo>
                    <a:pt x="6117958" y="4978305"/>
                  </a:lnTo>
                  <a:cubicBezTo>
                    <a:pt x="5738787" y="5874756"/>
                    <a:pt x="4851122" y="6503768"/>
                    <a:pt x="3816540" y="6503768"/>
                  </a:cubicBezTo>
                  <a:cubicBezTo>
                    <a:pt x="3040604" y="6503768"/>
                    <a:pt x="2347308" y="6149949"/>
                    <a:pt x="1889193" y="5594849"/>
                  </a:cubicBezTo>
                  <a:lnTo>
                    <a:pt x="1886529" y="5591286"/>
                  </a:lnTo>
                  <a:lnTo>
                    <a:pt x="1857172" y="5645203"/>
                  </a:lnTo>
                  <a:cubicBezTo>
                    <a:pt x="1664903" y="5965166"/>
                    <a:pt x="1373930" y="6169109"/>
                    <a:pt x="1048273" y="6169109"/>
                  </a:cubicBezTo>
                  <a:cubicBezTo>
                    <a:pt x="469328" y="6169109"/>
                    <a:pt x="1" y="5524547"/>
                    <a:pt x="0" y="4729440"/>
                  </a:cubicBezTo>
                  <a:cubicBezTo>
                    <a:pt x="0" y="4331886"/>
                    <a:pt x="117332" y="3971969"/>
                    <a:pt x="307033" y="3711440"/>
                  </a:cubicBezTo>
                  <a:lnTo>
                    <a:pt x="342816" y="3666775"/>
                  </a:lnTo>
                  <a:lnTo>
                    <a:pt x="295400" y="3595429"/>
                  </a:lnTo>
                  <a:cubicBezTo>
                    <a:pt x="166344" y="3380488"/>
                    <a:pt x="90987" y="3121373"/>
                    <a:pt x="90987" y="2842455"/>
                  </a:cubicBezTo>
                  <a:cubicBezTo>
                    <a:pt x="90987" y="2191644"/>
                    <a:pt x="501266" y="1648655"/>
                    <a:pt x="1046677" y="1523077"/>
                  </a:cubicBezTo>
                  <a:cubicBezTo>
                    <a:pt x="1124593" y="1505137"/>
                    <a:pt x="1205267" y="1495716"/>
                    <a:pt x="1287897" y="1495716"/>
                  </a:cubicBezTo>
                  <a:cubicBezTo>
                    <a:pt x="1329211" y="1495716"/>
                    <a:pt x="1370037" y="1498071"/>
                    <a:pt x="1410274" y="1502669"/>
                  </a:cubicBezTo>
                  <a:lnTo>
                    <a:pt x="1504399" y="1518832"/>
                  </a:lnTo>
                  <a:lnTo>
                    <a:pt x="1502123" y="1493574"/>
                  </a:lnTo>
                  <a:cubicBezTo>
                    <a:pt x="1484995" y="1084519"/>
                    <a:pt x="1644120" y="669768"/>
                    <a:pt x="1972914" y="371957"/>
                  </a:cubicBezTo>
                  <a:cubicBezTo>
                    <a:pt x="2155577" y="206506"/>
                    <a:pt x="2368991" y="96727"/>
                    <a:pt x="2592118" y="41669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รูปแบบอิสระ: รูปร่าง 18">
              <a:extLst>
                <a:ext uri="{FF2B5EF4-FFF2-40B4-BE49-F238E27FC236}">
                  <a16:creationId xmlns:a16="http://schemas.microsoft.com/office/drawing/2014/main" id="{D01C68BD-4231-47AE-9671-8E13C0F7A1BE}"/>
                </a:ext>
              </a:extLst>
            </p:cNvPr>
            <p:cNvSpPr/>
            <p:nvPr/>
          </p:nvSpPr>
          <p:spPr>
            <a:xfrm rot="937669">
              <a:off x="1110279" y="778027"/>
              <a:ext cx="7273786" cy="5867558"/>
            </a:xfrm>
            <a:custGeom>
              <a:avLst/>
              <a:gdLst>
                <a:gd name="connsiteX0" fmla="*/ 2592118 w 7518789"/>
                <a:gd name="connsiteY0" fmla="*/ 41669 h 6503768"/>
                <a:gd name="connsiteX1" fmla="*/ 3981799 w 7518789"/>
                <a:gd name="connsiteY1" fmla="*/ 462717 h 6503768"/>
                <a:gd name="connsiteX2" fmla="*/ 4151859 w 7518789"/>
                <a:gd name="connsiteY2" fmla="*/ 693684 h 6503768"/>
                <a:gd name="connsiteX3" fmla="*/ 4166690 w 7518789"/>
                <a:gd name="connsiteY3" fmla="*/ 722015 h 6503768"/>
                <a:gd name="connsiteX4" fmla="*/ 4258472 w 7518789"/>
                <a:gd name="connsiteY4" fmla="*/ 634371 h 6503768"/>
                <a:gd name="connsiteX5" fmla="*/ 5097418 w 7518789"/>
                <a:gd name="connsiteY5" fmla="*/ 317932 h 6503768"/>
                <a:gd name="connsiteX6" fmla="*/ 6416323 w 7518789"/>
                <a:gd name="connsiteY6" fmla="*/ 1703684 h 6503768"/>
                <a:gd name="connsiteX7" fmla="*/ 6409513 w 7518789"/>
                <a:gd name="connsiteY7" fmla="*/ 1845369 h 6503768"/>
                <a:gd name="connsiteX8" fmla="*/ 6397758 w 7518789"/>
                <a:gd name="connsiteY8" fmla="*/ 1926297 h 6503768"/>
                <a:gd name="connsiteX9" fmla="*/ 6453914 w 7518789"/>
                <a:gd name="connsiteY9" fmla="*/ 1940294 h 6503768"/>
                <a:gd name="connsiteX10" fmla="*/ 7518789 w 7518789"/>
                <a:gd name="connsiteY10" fmla="*/ 3343397 h 6503768"/>
                <a:gd name="connsiteX11" fmla="*/ 6308672 w 7518789"/>
                <a:gd name="connsiteY11" fmla="*/ 4782702 h 6503768"/>
                <a:gd name="connsiteX12" fmla="*/ 6182732 w 7518789"/>
                <a:gd name="connsiteY12" fmla="*/ 4801334 h 6503768"/>
                <a:gd name="connsiteX13" fmla="*/ 6117958 w 7518789"/>
                <a:gd name="connsiteY13" fmla="*/ 4978305 h 6503768"/>
                <a:gd name="connsiteX14" fmla="*/ 3816540 w 7518789"/>
                <a:gd name="connsiteY14" fmla="*/ 6503768 h 6503768"/>
                <a:gd name="connsiteX15" fmla="*/ 1889193 w 7518789"/>
                <a:gd name="connsiteY15" fmla="*/ 5594849 h 6503768"/>
                <a:gd name="connsiteX16" fmla="*/ 1886529 w 7518789"/>
                <a:gd name="connsiteY16" fmla="*/ 5591286 h 6503768"/>
                <a:gd name="connsiteX17" fmla="*/ 1857172 w 7518789"/>
                <a:gd name="connsiteY17" fmla="*/ 5645203 h 6503768"/>
                <a:gd name="connsiteX18" fmla="*/ 1048273 w 7518789"/>
                <a:gd name="connsiteY18" fmla="*/ 6169109 h 6503768"/>
                <a:gd name="connsiteX19" fmla="*/ 0 w 7518789"/>
                <a:gd name="connsiteY19" fmla="*/ 4729440 h 6503768"/>
                <a:gd name="connsiteX20" fmla="*/ 307033 w 7518789"/>
                <a:gd name="connsiteY20" fmla="*/ 3711440 h 6503768"/>
                <a:gd name="connsiteX21" fmla="*/ 342816 w 7518789"/>
                <a:gd name="connsiteY21" fmla="*/ 3666775 h 6503768"/>
                <a:gd name="connsiteX22" fmla="*/ 295400 w 7518789"/>
                <a:gd name="connsiteY22" fmla="*/ 3595429 h 6503768"/>
                <a:gd name="connsiteX23" fmla="*/ 90987 w 7518789"/>
                <a:gd name="connsiteY23" fmla="*/ 2842455 h 6503768"/>
                <a:gd name="connsiteX24" fmla="*/ 1046677 w 7518789"/>
                <a:gd name="connsiteY24" fmla="*/ 1523077 h 6503768"/>
                <a:gd name="connsiteX25" fmla="*/ 1287897 w 7518789"/>
                <a:gd name="connsiteY25" fmla="*/ 1495716 h 6503768"/>
                <a:gd name="connsiteX26" fmla="*/ 1410274 w 7518789"/>
                <a:gd name="connsiteY26" fmla="*/ 1502669 h 6503768"/>
                <a:gd name="connsiteX27" fmla="*/ 1504399 w 7518789"/>
                <a:gd name="connsiteY27" fmla="*/ 1518832 h 6503768"/>
                <a:gd name="connsiteX28" fmla="*/ 1502123 w 7518789"/>
                <a:gd name="connsiteY28" fmla="*/ 1493574 h 6503768"/>
                <a:gd name="connsiteX29" fmla="*/ 1972914 w 7518789"/>
                <a:gd name="connsiteY29" fmla="*/ 371957 h 6503768"/>
                <a:gd name="connsiteX30" fmla="*/ 2592118 w 7518789"/>
                <a:gd name="connsiteY30" fmla="*/ 41669 h 6503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518789" h="6503768">
                  <a:moveTo>
                    <a:pt x="2592118" y="41669"/>
                  </a:moveTo>
                  <a:cubicBezTo>
                    <a:pt x="3082998" y="-79459"/>
                    <a:pt x="3620892" y="64264"/>
                    <a:pt x="3981799" y="462717"/>
                  </a:cubicBezTo>
                  <a:cubicBezTo>
                    <a:pt x="4047419" y="535163"/>
                    <a:pt x="4104081" y="612601"/>
                    <a:pt x="4151859" y="693684"/>
                  </a:cubicBezTo>
                  <a:lnTo>
                    <a:pt x="4166690" y="722015"/>
                  </a:lnTo>
                  <a:lnTo>
                    <a:pt x="4258472" y="634371"/>
                  </a:lnTo>
                  <a:cubicBezTo>
                    <a:pt x="4486456" y="436685"/>
                    <a:pt x="4778738" y="317932"/>
                    <a:pt x="5097418" y="317932"/>
                  </a:cubicBezTo>
                  <a:cubicBezTo>
                    <a:pt x="5825829" y="317932"/>
                    <a:pt x="6416322" y="938354"/>
                    <a:pt x="6416323" y="1703684"/>
                  </a:cubicBezTo>
                  <a:cubicBezTo>
                    <a:pt x="6416323" y="1751517"/>
                    <a:pt x="6414016" y="1798784"/>
                    <a:pt x="6409513" y="1845369"/>
                  </a:cubicBezTo>
                  <a:lnTo>
                    <a:pt x="6397758" y="1926297"/>
                  </a:lnTo>
                  <a:lnTo>
                    <a:pt x="6453914" y="1940294"/>
                  </a:lnTo>
                  <a:cubicBezTo>
                    <a:pt x="7070848" y="2126305"/>
                    <a:pt x="7518789" y="2684141"/>
                    <a:pt x="7518789" y="3343397"/>
                  </a:cubicBezTo>
                  <a:cubicBezTo>
                    <a:pt x="7518789" y="4053363"/>
                    <a:pt x="6999284" y="4645708"/>
                    <a:pt x="6308672" y="4782702"/>
                  </a:cubicBezTo>
                  <a:lnTo>
                    <a:pt x="6182732" y="4801334"/>
                  </a:lnTo>
                  <a:lnTo>
                    <a:pt x="6117958" y="4978305"/>
                  </a:lnTo>
                  <a:cubicBezTo>
                    <a:pt x="5738787" y="5874756"/>
                    <a:pt x="4851122" y="6503768"/>
                    <a:pt x="3816540" y="6503768"/>
                  </a:cubicBezTo>
                  <a:cubicBezTo>
                    <a:pt x="3040604" y="6503768"/>
                    <a:pt x="2347308" y="6149949"/>
                    <a:pt x="1889193" y="5594849"/>
                  </a:cubicBezTo>
                  <a:lnTo>
                    <a:pt x="1886529" y="5591286"/>
                  </a:lnTo>
                  <a:lnTo>
                    <a:pt x="1857172" y="5645203"/>
                  </a:lnTo>
                  <a:cubicBezTo>
                    <a:pt x="1664903" y="5965166"/>
                    <a:pt x="1373930" y="6169109"/>
                    <a:pt x="1048273" y="6169109"/>
                  </a:cubicBezTo>
                  <a:cubicBezTo>
                    <a:pt x="469328" y="6169109"/>
                    <a:pt x="1" y="5524547"/>
                    <a:pt x="0" y="4729440"/>
                  </a:cubicBezTo>
                  <a:cubicBezTo>
                    <a:pt x="0" y="4331886"/>
                    <a:pt x="117332" y="3971969"/>
                    <a:pt x="307033" y="3711440"/>
                  </a:cubicBezTo>
                  <a:lnTo>
                    <a:pt x="342816" y="3666775"/>
                  </a:lnTo>
                  <a:lnTo>
                    <a:pt x="295400" y="3595429"/>
                  </a:lnTo>
                  <a:cubicBezTo>
                    <a:pt x="166344" y="3380488"/>
                    <a:pt x="90987" y="3121373"/>
                    <a:pt x="90987" y="2842455"/>
                  </a:cubicBezTo>
                  <a:cubicBezTo>
                    <a:pt x="90987" y="2191644"/>
                    <a:pt x="501266" y="1648655"/>
                    <a:pt x="1046677" y="1523077"/>
                  </a:cubicBezTo>
                  <a:cubicBezTo>
                    <a:pt x="1124593" y="1505137"/>
                    <a:pt x="1205267" y="1495716"/>
                    <a:pt x="1287897" y="1495716"/>
                  </a:cubicBezTo>
                  <a:cubicBezTo>
                    <a:pt x="1329211" y="1495716"/>
                    <a:pt x="1370037" y="1498071"/>
                    <a:pt x="1410274" y="1502669"/>
                  </a:cubicBezTo>
                  <a:lnTo>
                    <a:pt x="1504399" y="1518832"/>
                  </a:lnTo>
                  <a:lnTo>
                    <a:pt x="1502123" y="1493574"/>
                  </a:lnTo>
                  <a:cubicBezTo>
                    <a:pt x="1484995" y="1084519"/>
                    <a:pt x="1644120" y="669768"/>
                    <a:pt x="1972914" y="371957"/>
                  </a:cubicBezTo>
                  <a:cubicBezTo>
                    <a:pt x="2155577" y="206506"/>
                    <a:pt x="2368991" y="96727"/>
                    <a:pt x="2592118" y="4166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E8F7F9B7-8D36-4A9E-A77C-9305D7B6197A}"/>
              </a:ext>
            </a:extLst>
          </p:cNvPr>
          <p:cNvSpPr/>
          <p:nvPr/>
        </p:nvSpPr>
        <p:spPr>
          <a:xfrm>
            <a:off x="0" y="5749430"/>
            <a:ext cx="9144000" cy="112221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6" name="หัวใจ 75">
            <a:extLst>
              <a:ext uri="{FF2B5EF4-FFF2-40B4-BE49-F238E27FC236}">
                <a16:creationId xmlns:a16="http://schemas.microsoft.com/office/drawing/2014/main" id="{944D4070-AA67-40C2-A787-A4745F7E2A6D}"/>
              </a:ext>
            </a:extLst>
          </p:cNvPr>
          <p:cNvSpPr/>
          <p:nvPr/>
        </p:nvSpPr>
        <p:spPr>
          <a:xfrm rot="19951090">
            <a:off x="5364735" y="478971"/>
            <a:ext cx="178529" cy="19037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1" name="Picture 2" descr="รูปภาพที่เกี่ยวข้อง">
            <a:extLst>
              <a:ext uri="{FF2B5EF4-FFF2-40B4-BE49-F238E27FC236}">
                <a16:creationId xmlns:a16="http://schemas.microsoft.com/office/drawing/2014/main" id="{61EA0279-990C-4CAE-AC2A-45311171B8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867" y="5002984"/>
            <a:ext cx="2252573" cy="171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กลุ่ม 27">
            <a:extLst>
              <a:ext uri="{FF2B5EF4-FFF2-40B4-BE49-F238E27FC236}">
                <a16:creationId xmlns:a16="http://schemas.microsoft.com/office/drawing/2014/main" id="{CDFC7C3B-AD44-46F3-9F8A-B3E725B323DA}"/>
              </a:ext>
            </a:extLst>
          </p:cNvPr>
          <p:cNvGrpSpPr/>
          <p:nvPr/>
        </p:nvGrpSpPr>
        <p:grpSpPr>
          <a:xfrm>
            <a:off x="131372" y="3660812"/>
            <a:ext cx="2420759" cy="3131793"/>
            <a:chOff x="131372" y="3361232"/>
            <a:chExt cx="2934728" cy="3431374"/>
          </a:xfrm>
        </p:grpSpPr>
        <p:sp>
          <p:nvSpPr>
            <p:cNvPr id="29" name="สี่เหลี่ยมผืนผ้า 28">
              <a:extLst>
                <a:ext uri="{FF2B5EF4-FFF2-40B4-BE49-F238E27FC236}">
                  <a16:creationId xmlns:a16="http://schemas.microsoft.com/office/drawing/2014/main" id="{B6FEEC48-4274-43F7-BC1B-F3DFB36392E5}"/>
                </a:ext>
              </a:extLst>
            </p:cNvPr>
            <p:cNvSpPr/>
            <p:nvPr/>
          </p:nvSpPr>
          <p:spPr>
            <a:xfrm>
              <a:off x="997458" y="5076919"/>
              <a:ext cx="1193501" cy="814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0" name="สี่เหลี่ยมผืนผ้า 29">
              <a:extLst>
                <a:ext uri="{FF2B5EF4-FFF2-40B4-BE49-F238E27FC236}">
                  <a16:creationId xmlns:a16="http://schemas.microsoft.com/office/drawing/2014/main" id="{22FD7B20-D36E-4D91-A718-81AF23BDC58E}"/>
                </a:ext>
              </a:extLst>
            </p:cNvPr>
            <p:cNvSpPr/>
            <p:nvPr/>
          </p:nvSpPr>
          <p:spPr>
            <a:xfrm rot="20157559">
              <a:off x="2013991" y="5514946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1" name="สี่เหลี่ยมผืนผ้า 30">
              <a:extLst>
                <a:ext uri="{FF2B5EF4-FFF2-40B4-BE49-F238E27FC236}">
                  <a16:creationId xmlns:a16="http://schemas.microsoft.com/office/drawing/2014/main" id="{D2A6EC6C-E536-4D59-BC6D-16D945948091}"/>
                </a:ext>
              </a:extLst>
            </p:cNvPr>
            <p:cNvSpPr/>
            <p:nvPr/>
          </p:nvSpPr>
          <p:spPr>
            <a:xfrm>
              <a:off x="349972" y="6099973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2" name="สี่เหลี่ยมผืนผ้า 31">
              <a:extLst>
                <a:ext uri="{FF2B5EF4-FFF2-40B4-BE49-F238E27FC236}">
                  <a16:creationId xmlns:a16="http://schemas.microsoft.com/office/drawing/2014/main" id="{D2E942CF-D4EB-4ADF-9C5C-D41FEB675182}"/>
                </a:ext>
              </a:extLst>
            </p:cNvPr>
            <p:cNvSpPr/>
            <p:nvPr/>
          </p:nvSpPr>
          <p:spPr>
            <a:xfrm rot="1210387">
              <a:off x="221559" y="6283521"/>
              <a:ext cx="873632" cy="289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3" name="สี่เหลี่ยมผืนผ้า 32">
              <a:extLst>
                <a:ext uri="{FF2B5EF4-FFF2-40B4-BE49-F238E27FC236}">
                  <a16:creationId xmlns:a16="http://schemas.microsoft.com/office/drawing/2014/main" id="{8F274279-7702-4665-BC23-042B590836CE}"/>
                </a:ext>
              </a:extLst>
            </p:cNvPr>
            <p:cNvSpPr/>
            <p:nvPr/>
          </p:nvSpPr>
          <p:spPr>
            <a:xfrm>
              <a:off x="874040" y="5894894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4" name="สี่เหลี่ยมผืนผ้า 33">
              <a:extLst>
                <a:ext uri="{FF2B5EF4-FFF2-40B4-BE49-F238E27FC236}">
                  <a16:creationId xmlns:a16="http://schemas.microsoft.com/office/drawing/2014/main" id="{AF0447A1-E793-47AD-B747-665576B35899}"/>
                </a:ext>
              </a:extLst>
            </p:cNvPr>
            <p:cNvSpPr/>
            <p:nvPr/>
          </p:nvSpPr>
          <p:spPr>
            <a:xfrm>
              <a:off x="741751" y="6132145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5" name="สี่เหลี่ยมผืนผ้า 34">
              <a:extLst>
                <a:ext uri="{FF2B5EF4-FFF2-40B4-BE49-F238E27FC236}">
                  <a16:creationId xmlns:a16="http://schemas.microsoft.com/office/drawing/2014/main" id="{A63F1F8A-333C-4770-8A3C-28B987D67C5A}"/>
                </a:ext>
              </a:extLst>
            </p:cNvPr>
            <p:cNvSpPr/>
            <p:nvPr/>
          </p:nvSpPr>
          <p:spPr>
            <a:xfrm>
              <a:off x="593410" y="5969719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6" name="รูปภาพ 35">
              <a:extLst>
                <a:ext uri="{FF2B5EF4-FFF2-40B4-BE49-F238E27FC236}">
                  <a16:creationId xmlns:a16="http://schemas.microsoft.com/office/drawing/2014/main" id="{8E04169A-29F9-45CA-BB53-6E7D17B94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72" y="3361232"/>
              <a:ext cx="2934728" cy="3431374"/>
            </a:xfrm>
            <a:prstGeom prst="rect">
              <a:avLst/>
            </a:prstGeom>
          </p:spPr>
        </p:pic>
      </p:grpSp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3EAFA854-C460-4F46-B0DB-12229213CF5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60" y="519497"/>
            <a:ext cx="1259430" cy="848662"/>
          </a:xfrm>
          <a:prstGeom prst="rect">
            <a:avLst/>
          </a:prstGeom>
        </p:spPr>
      </p:pic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E6ECE330-C420-488F-94BF-E6DE324884EF}"/>
              </a:ext>
            </a:extLst>
          </p:cNvPr>
          <p:cNvSpPr txBox="1"/>
          <p:nvPr/>
        </p:nvSpPr>
        <p:spPr>
          <a:xfrm rot="19211817">
            <a:off x="-830691" y="215825"/>
            <a:ext cx="3391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ถามมา</a:t>
            </a: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F2FA9F31-CE9E-4923-AD6D-DA7AECB96511}"/>
              </a:ext>
            </a:extLst>
          </p:cNvPr>
          <p:cNvSpPr txBox="1"/>
          <p:nvPr/>
        </p:nvSpPr>
        <p:spPr>
          <a:xfrm>
            <a:off x="6368146" y="0"/>
            <a:ext cx="33912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ตอบไป</a:t>
            </a:r>
          </a:p>
          <a:p>
            <a:pPr algn="ctr"/>
            <a:r>
              <a:rPr lang="th-TH" sz="54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ดิค</a:t>
            </a:r>
            <a:r>
              <a:rPr lang="th-TH" sz="54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ร้าบ</a:t>
            </a:r>
            <a:r>
              <a:rPr lang="th-TH" sz="54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บ</a:t>
            </a:r>
            <a:r>
              <a:rPr lang="th-TH" sz="54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..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90BD0877-E208-4576-AFB0-ABF10701E0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386" y="1483114"/>
            <a:ext cx="2252573" cy="1826410"/>
          </a:xfrm>
          <a:prstGeom prst="rect">
            <a:avLst/>
          </a:prstGeom>
        </p:spPr>
      </p:pic>
      <p:sp>
        <p:nvSpPr>
          <p:cNvPr id="39" name="กล่องข้อความ 38">
            <a:extLst>
              <a:ext uri="{FF2B5EF4-FFF2-40B4-BE49-F238E27FC236}">
                <a16:creationId xmlns:a16="http://schemas.microsoft.com/office/drawing/2014/main" id="{03BF1A60-F506-4F19-98FC-81C4201707A1}"/>
              </a:ext>
            </a:extLst>
          </p:cNvPr>
          <p:cNvSpPr txBox="1"/>
          <p:nvPr/>
        </p:nvSpPr>
        <p:spPr>
          <a:xfrm>
            <a:off x="1786386" y="1701907"/>
            <a:ext cx="57236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dirty="0">
                <a:solidFill>
                  <a:srgbClr val="0000FF"/>
                </a:solidFill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5. เราใช้ประสาทสัมผัสใดในการสังเกต</a:t>
            </a:r>
          </a:p>
        </p:txBody>
      </p:sp>
      <p:sp>
        <p:nvSpPr>
          <p:cNvPr id="7" name="ปุ่มปฏิบัติการ: ว่างเปล่า 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C2749F36-58FC-402B-A032-5DF5AC9027BC}"/>
              </a:ext>
            </a:extLst>
          </p:cNvPr>
          <p:cNvSpPr/>
          <p:nvPr/>
        </p:nvSpPr>
        <p:spPr>
          <a:xfrm>
            <a:off x="2808652" y="2544300"/>
            <a:ext cx="4551427" cy="633739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dirty="0">
                <a:solidFill>
                  <a:schemeClr val="tx1"/>
                </a:solidFill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ก. ตา</a:t>
            </a:r>
          </a:p>
        </p:txBody>
      </p:sp>
      <p:sp>
        <p:nvSpPr>
          <p:cNvPr id="44" name="ปุ่มปฏิบัติการ: ว่างเปล่า 43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DE9E2B8B-DFC4-486A-93A0-B28BC401A48A}"/>
              </a:ext>
            </a:extLst>
          </p:cNvPr>
          <p:cNvSpPr/>
          <p:nvPr/>
        </p:nvSpPr>
        <p:spPr>
          <a:xfrm>
            <a:off x="2819190" y="3237382"/>
            <a:ext cx="4551427" cy="633739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dirty="0">
                <a:solidFill>
                  <a:schemeClr val="tx1"/>
                </a:solidFill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ข. หู</a:t>
            </a:r>
          </a:p>
        </p:txBody>
      </p:sp>
      <p:sp>
        <p:nvSpPr>
          <p:cNvPr id="45" name="ปุ่มปฏิบัติการ: ว่างเปล่า 4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8FBAA607-3F84-46CB-B532-01AA62A76378}"/>
              </a:ext>
            </a:extLst>
          </p:cNvPr>
          <p:cNvSpPr/>
          <p:nvPr/>
        </p:nvSpPr>
        <p:spPr>
          <a:xfrm>
            <a:off x="2813143" y="3947567"/>
            <a:ext cx="4551427" cy="633739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400" dirty="0">
                <a:solidFill>
                  <a:schemeClr val="tx1"/>
                </a:solidFill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ค. มือ</a:t>
            </a:r>
          </a:p>
        </p:txBody>
      </p:sp>
      <p:sp>
        <p:nvSpPr>
          <p:cNvPr id="46" name="ปุ่มปฏิบัติการ: ว่างเปล่า 45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E1F8F8BE-C600-4C0B-B113-3C12A0C42039}"/>
              </a:ext>
            </a:extLst>
          </p:cNvPr>
          <p:cNvSpPr/>
          <p:nvPr/>
        </p:nvSpPr>
        <p:spPr>
          <a:xfrm>
            <a:off x="2810535" y="4662195"/>
            <a:ext cx="4551427" cy="550746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400" dirty="0">
                <a:solidFill>
                  <a:schemeClr val="tx1"/>
                </a:solidFill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ง. จมูก</a:t>
            </a:r>
          </a:p>
        </p:txBody>
      </p:sp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60537564-F5B2-4DEF-8C48-529D536E83AF}"/>
              </a:ext>
            </a:extLst>
          </p:cNvPr>
          <p:cNvSpPr txBox="1"/>
          <p:nvPr/>
        </p:nvSpPr>
        <p:spPr>
          <a:xfrm>
            <a:off x="2371139" y="5876838"/>
            <a:ext cx="4287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ประสาทสัมผัสทั้ง 5</a:t>
            </a:r>
          </a:p>
        </p:txBody>
      </p:sp>
    </p:spTree>
    <p:extLst>
      <p:ext uri="{BB962C8B-B14F-4D97-AF65-F5344CB8AC3E}">
        <p14:creationId xmlns:p14="http://schemas.microsoft.com/office/powerpoint/2010/main" val="76266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37" grpId="0"/>
      <p:bldP spid="26" grpId="0"/>
      <p:bldP spid="39" grpId="0"/>
      <p:bldP spid="7" grpId="0"/>
      <p:bldP spid="44" grpId="0"/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ผลการค้นหารูปภาพสำหรับ การ์ตูนน่ารัก ๆ">
            <a:extLst>
              <a:ext uri="{FF2B5EF4-FFF2-40B4-BE49-F238E27FC236}">
                <a16:creationId xmlns:a16="http://schemas.microsoft.com/office/drawing/2014/main" id="{EB673688-EF3A-44DE-9580-5965D3CE0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681" y="186456"/>
            <a:ext cx="1020370" cy="125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AutoShape 4" descr="รูปภาพที่เกี่ยวข้อง">
            <a:extLst>
              <a:ext uri="{FF2B5EF4-FFF2-40B4-BE49-F238E27FC236}">
                <a16:creationId xmlns:a16="http://schemas.microsoft.com/office/drawing/2014/main" id="{8C13D7BA-4E1A-4A3A-975B-F831FC7AA1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79" name="กลุ่ม 78">
            <a:extLst>
              <a:ext uri="{FF2B5EF4-FFF2-40B4-BE49-F238E27FC236}">
                <a16:creationId xmlns:a16="http://schemas.microsoft.com/office/drawing/2014/main" id="{E9229A93-CC49-4248-B6D7-23F8B69EEA47}"/>
              </a:ext>
            </a:extLst>
          </p:cNvPr>
          <p:cNvGrpSpPr/>
          <p:nvPr/>
        </p:nvGrpSpPr>
        <p:grpSpPr>
          <a:xfrm>
            <a:off x="984055" y="595741"/>
            <a:ext cx="7518789" cy="6214561"/>
            <a:chOff x="984055" y="595741"/>
            <a:chExt cx="7518789" cy="6214561"/>
          </a:xfrm>
        </p:grpSpPr>
        <p:sp>
          <p:nvSpPr>
            <p:cNvPr id="18" name="รูปแบบอิสระ: รูปร่าง 17">
              <a:extLst>
                <a:ext uri="{FF2B5EF4-FFF2-40B4-BE49-F238E27FC236}">
                  <a16:creationId xmlns:a16="http://schemas.microsoft.com/office/drawing/2014/main" id="{58AC2DC0-A587-4FB0-B1CA-9A9DF5AEE872}"/>
                </a:ext>
              </a:extLst>
            </p:cNvPr>
            <p:cNvSpPr/>
            <p:nvPr/>
          </p:nvSpPr>
          <p:spPr>
            <a:xfrm rot="937669">
              <a:off x="984055" y="595741"/>
              <a:ext cx="7518789" cy="6214561"/>
            </a:xfrm>
            <a:custGeom>
              <a:avLst/>
              <a:gdLst>
                <a:gd name="connsiteX0" fmla="*/ 2592118 w 7518789"/>
                <a:gd name="connsiteY0" fmla="*/ 41669 h 6503768"/>
                <a:gd name="connsiteX1" fmla="*/ 3981799 w 7518789"/>
                <a:gd name="connsiteY1" fmla="*/ 462717 h 6503768"/>
                <a:gd name="connsiteX2" fmla="*/ 4151859 w 7518789"/>
                <a:gd name="connsiteY2" fmla="*/ 693684 h 6503768"/>
                <a:gd name="connsiteX3" fmla="*/ 4166690 w 7518789"/>
                <a:gd name="connsiteY3" fmla="*/ 722015 h 6503768"/>
                <a:gd name="connsiteX4" fmla="*/ 4258472 w 7518789"/>
                <a:gd name="connsiteY4" fmla="*/ 634371 h 6503768"/>
                <a:gd name="connsiteX5" fmla="*/ 5097418 w 7518789"/>
                <a:gd name="connsiteY5" fmla="*/ 317932 h 6503768"/>
                <a:gd name="connsiteX6" fmla="*/ 6416323 w 7518789"/>
                <a:gd name="connsiteY6" fmla="*/ 1703684 h 6503768"/>
                <a:gd name="connsiteX7" fmla="*/ 6409513 w 7518789"/>
                <a:gd name="connsiteY7" fmla="*/ 1845369 h 6503768"/>
                <a:gd name="connsiteX8" fmla="*/ 6397758 w 7518789"/>
                <a:gd name="connsiteY8" fmla="*/ 1926297 h 6503768"/>
                <a:gd name="connsiteX9" fmla="*/ 6453914 w 7518789"/>
                <a:gd name="connsiteY9" fmla="*/ 1940294 h 6503768"/>
                <a:gd name="connsiteX10" fmla="*/ 7518789 w 7518789"/>
                <a:gd name="connsiteY10" fmla="*/ 3343397 h 6503768"/>
                <a:gd name="connsiteX11" fmla="*/ 6308672 w 7518789"/>
                <a:gd name="connsiteY11" fmla="*/ 4782702 h 6503768"/>
                <a:gd name="connsiteX12" fmla="*/ 6182732 w 7518789"/>
                <a:gd name="connsiteY12" fmla="*/ 4801334 h 6503768"/>
                <a:gd name="connsiteX13" fmla="*/ 6117958 w 7518789"/>
                <a:gd name="connsiteY13" fmla="*/ 4978305 h 6503768"/>
                <a:gd name="connsiteX14" fmla="*/ 3816540 w 7518789"/>
                <a:gd name="connsiteY14" fmla="*/ 6503768 h 6503768"/>
                <a:gd name="connsiteX15" fmla="*/ 1889193 w 7518789"/>
                <a:gd name="connsiteY15" fmla="*/ 5594849 h 6503768"/>
                <a:gd name="connsiteX16" fmla="*/ 1886529 w 7518789"/>
                <a:gd name="connsiteY16" fmla="*/ 5591286 h 6503768"/>
                <a:gd name="connsiteX17" fmla="*/ 1857172 w 7518789"/>
                <a:gd name="connsiteY17" fmla="*/ 5645203 h 6503768"/>
                <a:gd name="connsiteX18" fmla="*/ 1048273 w 7518789"/>
                <a:gd name="connsiteY18" fmla="*/ 6169109 h 6503768"/>
                <a:gd name="connsiteX19" fmla="*/ 0 w 7518789"/>
                <a:gd name="connsiteY19" fmla="*/ 4729440 h 6503768"/>
                <a:gd name="connsiteX20" fmla="*/ 307033 w 7518789"/>
                <a:gd name="connsiteY20" fmla="*/ 3711440 h 6503768"/>
                <a:gd name="connsiteX21" fmla="*/ 342816 w 7518789"/>
                <a:gd name="connsiteY21" fmla="*/ 3666775 h 6503768"/>
                <a:gd name="connsiteX22" fmla="*/ 295400 w 7518789"/>
                <a:gd name="connsiteY22" fmla="*/ 3595429 h 6503768"/>
                <a:gd name="connsiteX23" fmla="*/ 90987 w 7518789"/>
                <a:gd name="connsiteY23" fmla="*/ 2842455 h 6503768"/>
                <a:gd name="connsiteX24" fmla="*/ 1046677 w 7518789"/>
                <a:gd name="connsiteY24" fmla="*/ 1523077 h 6503768"/>
                <a:gd name="connsiteX25" fmla="*/ 1287897 w 7518789"/>
                <a:gd name="connsiteY25" fmla="*/ 1495716 h 6503768"/>
                <a:gd name="connsiteX26" fmla="*/ 1410274 w 7518789"/>
                <a:gd name="connsiteY26" fmla="*/ 1502669 h 6503768"/>
                <a:gd name="connsiteX27" fmla="*/ 1504399 w 7518789"/>
                <a:gd name="connsiteY27" fmla="*/ 1518832 h 6503768"/>
                <a:gd name="connsiteX28" fmla="*/ 1502123 w 7518789"/>
                <a:gd name="connsiteY28" fmla="*/ 1493574 h 6503768"/>
                <a:gd name="connsiteX29" fmla="*/ 1972914 w 7518789"/>
                <a:gd name="connsiteY29" fmla="*/ 371957 h 6503768"/>
                <a:gd name="connsiteX30" fmla="*/ 2592118 w 7518789"/>
                <a:gd name="connsiteY30" fmla="*/ 41669 h 6503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518789" h="6503768">
                  <a:moveTo>
                    <a:pt x="2592118" y="41669"/>
                  </a:moveTo>
                  <a:cubicBezTo>
                    <a:pt x="3082998" y="-79459"/>
                    <a:pt x="3620892" y="64264"/>
                    <a:pt x="3981799" y="462717"/>
                  </a:cubicBezTo>
                  <a:cubicBezTo>
                    <a:pt x="4047419" y="535163"/>
                    <a:pt x="4104081" y="612601"/>
                    <a:pt x="4151859" y="693684"/>
                  </a:cubicBezTo>
                  <a:lnTo>
                    <a:pt x="4166690" y="722015"/>
                  </a:lnTo>
                  <a:lnTo>
                    <a:pt x="4258472" y="634371"/>
                  </a:lnTo>
                  <a:cubicBezTo>
                    <a:pt x="4486456" y="436685"/>
                    <a:pt x="4778738" y="317932"/>
                    <a:pt x="5097418" y="317932"/>
                  </a:cubicBezTo>
                  <a:cubicBezTo>
                    <a:pt x="5825829" y="317932"/>
                    <a:pt x="6416322" y="938354"/>
                    <a:pt x="6416323" y="1703684"/>
                  </a:cubicBezTo>
                  <a:cubicBezTo>
                    <a:pt x="6416323" y="1751517"/>
                    <a:pt x="6414016" y="1798784"/>
                    <a:pt x="6409513" y="1845369"/>
                  </a:cubicBezTo>
                  <a:lnTo>
                    <a:pt x="6397758" y="1926297"/>
                  </a:lnTo>
                  <a:lnTo>
                    <a:pt x="6453914" y="1940294"/>
                  </a:lnTo>
                  <a:cubicBezTo>
                    <a:pt x="7070848" y="2126305"/>
                    <a:pt x="7518789" y="2684141"/>
                    <a:pt x="7518789" y="3343397"/>
                  </a:cubicBezTo>
                  <a:cubicBezTo>
                    <a:pt x="7518789" y="4053363"/>
                    <a:pt x="6999284" y="4645708"/>
                    <a:pt x="6308672" y="4782702"/>
                  </a:cubicBezTo>
                  <a:lnTo>
                    <a:pt x="6182732" y="4801334"/>
                  </a:lnTo>
                  <a:lnTo>
                    <a:pt x="6117958" y="4978305"/>
                  </a:lnTo>
                  <a:cubicBezTo>
                    <a:pt x="5738787" y="5874756"/>
                    <a:pt x="4851122" y="6503768"/>
                    <a:pt x="3816540" y="6503768"/>
                  </a:cubicBezTo>
                  <a:cubicBezTo>
                    <a:pt x="3040604" y="6503768"/>
                    <a:pt x="2347308" y="6149949"/>
                    <a:pt x="1889193" y="5594849"/>
                  </a:cubicBezTo>
                  <a:lnTo>
                    <a:pt x="1886529" y="5591286"/>
                  </a:lnTo>
                  <a:lnTo>
                    <a:pt x="1857172" y="5645203"/>
                  </a:lnTo>
                  <a:cubicBezTo>
                    <a:pt x="1664903" y="5965166"/>
                    <a:pt x="1373930" y="6169109"/>
                    <a:pt x="1048273" y="6169109"/>
                  </a:cubicBezTo>
                  <a:cubicBezTo>
                    <a:pt x="469328" y="6169109"/>
                    <a:pt x="1" y="5524547"/>
                    <a:pt x="0" y="4729440"/>
                  </a:cubicBezTo>
                  <a:cubicBezTo>
                    <a:pt x="0" y="4331886"/>
                    <a:pt x="117332" y="3971969"/>
                    <a:pt x="307033" y="3711440"/>
                  </a:cubicBezTo>
                  <a:lnTo>
                    <a:pt x="342816" y="3666775"/>
                  </a:lnTo>
                  <a:lnTo>
                    <a:pt x="295400" y="3595429"/>
                  </a:lnTo>
                  <a:cubicBezTo>
                    <a:pt x="166344" y="3380488"/>
                    <a:pt x="90987" y="3121373"/>
                    <a:pt x="90987" y="2842455"/>
                  </a:cubicBezTo>
                  <a:cubicBezTo>
                    <a:pt x="90987" y="2191644"/>
                    <a:pt x="501266" y="1648655"/>
                    <a:pt x="1046677" y="1523077"/>
                  </a:cubicBezTo>
                  <a:cubicBezTo>
                    <a:pt x="1124593" y="1505137"/>
                    <a:pt x="1205267" y="1495716"/>
                    <a:pt x="1287897" y="1495716"/>
                  </a:cubicBezTo>
                  <a:cubicBezTo>
                    <a:pt x="1329211" y="1495716"/>
                    <a:pt x="1370037" y="1498071"/>
                    <a:pt x="1410274" y="1502669"/>
                  </a:cubicBezTo>
                  <a:lnTo>
                    <a:pt x="1504399" y="1518832"/>
                  </a:lnTo>
                  <a:lnTo>
                    <a:pt x="1502123" y="1493574"/>
                  </a:lnTo>
                  <a:cubicBezTo>
                    <a:pt x="1484995" y="1084519"/>
                    <a:pt x="1644120" y="669768"/>
                    <a:pt x="1972914" y="371957"/>
                  </a:cubicBezTo>
                  <a:cubicBezTo>
                    <a:pt x="2155577" y="206506"/>
                    <a:pt x="2368991" y="96727"/>
                    <a:pt x="2592118" y="41669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รูปแบบอิสระ: รูปร่าง 18">
              <a:extLst>
                <a:ext uri="{FF2B5EF4-FFF2-40B4-BE49-F238E27FC236}">
                  <a16:creationId xmlns:a16="http://schemas.microsoft.com/office/drawing/2014/main" id="{D01C68BD-4231-47AE-9671-8E13C0F7A1BE}"/>
                </a:ext>
              </a:extLst>
            </p:cNvPr>
            <p:cNvSpPr/>
            <p:nvPr/>
          </p:nvSpPr>
          <p:spPr>
            <a:xfrm rot="937669">
              <a:off x="1110279" y="778027"/>
              <a:ext cx="7273786" cy="5867558"/>
            </a:xfrm>
            <a:custGeom>
              <a:avLst/>
              <a:gdLst>
                <a:gd name="connsiteX0" fmla="*/ 2592118 w 7518789"/>
                <a:gd name="connsiteY0" fmla="*/ 41669 h 6503768"/>
                <a:gd name="connsiteX1" fmla="*/ 3981799 w 7518789"/>
                <a:gd name="connsiteY1" fmla="*/ 462717 h 6503768"/>
                <a:gd name="connsiteX2" fmla="*/ 4151859 w 7518789"/>
                <a:gd name="connsiteY2" fmla="*/ 693684 h 6503768"/>
                <a:gd name="connsiteX3" fmla="*/ 4166690 w 7518789"/>
                <a:gd name="connsiteY3" fmla="*/ 722015 h 6503768"/>
                <a:gd name="connsiteX4" fmla="*/ 4258472 w 7518789"/>
                <a:gd name="connsiteY4" fmla="*/ 634371 h 6503768"/>
                <a:gd name="connsiteX5" fmla="*/ 5097418 w 7518789"/>
                <a:gd name="connsiteY5" fmla="*/ 317932 h 6503768"/>
                <a:gd name="connsiteX6" fmla="*/ 6416323 w 7518789"/>
                <a:gd name="connsiteY6" fmla="*/ 1703684 h 6503768"/>
                <a:gd name="connsiteX7" fmla="*/ 6409513 w 7518789"/>
                <a:gd name="connsiteY7" fmla="*/ 1845369 h 6503768"/>
                <a:gd name="connsiteX8" fmla="*/ 6397758 w 7518789"/>
                <a:gd name="connsiteY8" fmla="*/ 1926297 h 6503768"/>
                <a:gd name="connsiteX9" fmla="*/ 6453914 w 7518789"/>
                <a:gd name="connsiteY9" fmla="*/ 1940294 h 6503768"/>
                <a:gd name="connsiteX10" fmla="*/ 7518789 w 7518789"/>
                <a:gd name="connsiteY10" fmla="*/ 3343397 h 6503768"/>
                <a:gd name="connsiteX11" fmla="*/ 6308672 w 7518789"/>
                <a:gd name="connsiteY11" fmla="*/ 4782702 h 6503768"/>
                <a:gd name="connsiteX12" fmla="*/ 6182732 w 7518789"/>
                <a:gd name="connsiteY12" fmla="*/ 4801334 h 6503768"/>
                <a:gd name="connsiteX13" fmla="*/ 6117958 w 7518789"/>
                <a:gd name="connsiteY13" fmla="*/ 4978305 h 6503768"/>
                <a:gd name="connsiteX14" fmla="*/ 3816540 w 7518789"/>
                <a:gd name="connsiteY14" fmla="*/ 6503768 h 6503768"/>
                <a:gd name="connsiteX15" fmla="*/ 1889193 w 7518789"/>
                <a:gd name="connsiteY15" fmla="*/ 5594849 h 6503768"/>
                <a:gd name="connsiteX16" fmla="*/ 1886529 w 7518789"/>
                <a:gd name="connsiteY16" fmla="*/ 5591286 h 6503768"/>
                <a:gd name="connsiteX17" fmla="*/ 1857172 w 7518789"/>
                <a:gd name="connsiteY17" fmla="*/ 5645203 h 6503768"/>
                <a:gd name="connsiteX18" fmla="*/ 1048273 w 7518789"/>
                <a:gd name="connsiteY18" fmla="*/ 6169109 h 6503768"/>
                <a:gd name="connsiteX19" fmla="*/ 0 w 7518789"/>
                <a:gd name="connsiteY19" fmla="*/ 4729440 h 6503768"/>
                <a:gd name="connsiteX20" fmla="*/ 307033 w 7518789"/>
                <a:gd name="connsiteY20" fmla="*/ 3711440 h 6503768"/>
                <a:gd name="connsiteX21" fmla="*/ 342816 w 7518789"/>
                <a:gd name="connsiteY21" fmla="*/ 3666775 h 6503768"/>
                <a:gd name="connsiteX22" fmla="*/ 295400 w 7518789"/>
                <a:gd name="connsiteY22" fmla="*/ 3595429 h 6503768"/>
                <a:gd name="connsiteX23" fmla="*/ 90987 w 7518789"/>
                <a:gd name="connsiteY23" fmla="*/ 2842455 h 6503768"/>
                <a:gd name="connsiteX24" fmla="*/ 1046677 w 7518789"/>
                <a:gd name="connsiteY24" fmla="*/ 1523077 h 6503768"/>
                <a:gd name="connsiteX25" fmla="*/ 1287897 w 7518789"/>
                <a:gd name="connsiteY25" fmla="*/ 1495716 h 6503768"/>
                <a:gd name="connsiteX26" fmla="*/ 1410274 w 7518789"/>
                <a:gd name="connsiteY26" fmla="*/ 1502669 h 6503768"/>
                <a:gd name="connsiteX27" fmla="*/ 1504399 w 7518789"/>
                <a:gd name="connsiteY27" fmla="*/ 1518832 h 6503768"/>
                <a:gd name="connsiteX28" fmla="*/ 1502123 w 7518789"/>
                <a:gd name="connsiteY28" fmla="*/ 1493574 h 6503768"/>
                <a:gd name="connsiteX29" fmla="*/ 1972914 w 7518789"/>
                <a:gd name="connsiteY29" fmla="*/ 371957 h 6503768"/>
                <a:gd name="connsiteX30" fmla="*/ 2592118 w 7518789"/>
                <a:gd name="connsiteY30" fmla="*/ 41669 h 6503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518789" h="6503768">
                  <a:moveTo>
                    <a:pt x="2592118" y="41669"/>
                  </a:moveTo>
                  <a:cubicBezTo>
                    <a:pt x="3082998" y="-79459"/>
                    <a:pt x="3620892" y="64264"/>
                    <a:pt x="3981799" y="462717"/>
                  </a:cubicBezTo>
                  <a:cubicBezTo>
                    <a:pt x="4047419" y="535163"/>
                    <a:pt x="4104081" y="612601"/>
                    <a:pt x="4151859" y="693684"/>
                  </a:cubicBezTo>
                  <a:lnTo>
                    <a:pt x="4166690" y="722015"/>
                  </a:lnTo>
                  <a:lnTo>
                    <a:pt x="4258472" y="634371"/>
                  </a:lnTo>
                  <a:cubicBezTo>
                    <a:pt x="4486456" y="436685"/>
                    <a:pt x="4778738" y="317932"/>
                    <a:pt x="5097418" y="317932"/>
                  </a:cubicBezTo>
                  <a:cubicBezTo>
                    <a:pt x="5825829" y="317932"/>
                    <a:pt x="6416322" y="938354"/>
                    <a:pt x="6416323" y="1703684"/>
                  </a:cubicBezTo>
                  <a:cubicBezTo>
                    <a:pt x="6416323" y="1751517"/>
                    <a:pt x="6414016" y="1798784"/>
                    <a:pt x="6409513" y="1845369"/>
                  </a:cubicBezTo>
                  <a:lnTo>
                    <a:pt x="6397758" y="1926297"/>
                  </a:lnTo>
                  <a:lnTo>
                    <a:pt x="6453914" y="1940294"/>
                  </a:lnTo>
                  <a:cubicBezTo>
                    <a:pt x="7070848" y="2126305"/>
                    <a:pt x="7518789" y="2684141"/>
                    <a:pt x="7518789" y="3343397"/>
                  </a:cubicBezTo>
                  <a:cubicBezTo>
                    <a:pt x="7518789" y="4053363"/>
                    <a:pt x="6999284" y="4645708"/>
                    <a:pt x="6308672" y="4782702"/>
                  </a:cubicBezTo>
                  <a:lnTo>
                    <a:pt x="6182732" y="4801334"/>
                  </a:lnTo>
                  <a:lnTo>
                    <a:pt x="6117958" y="4978305"/>
                  </a:lnTo>
                  <a:cubicBezTo>
                    <a:pt x="5738787" y="5874756"/>
                    <a:pt x="4851122" y="6503768"/>
                    <a:pt x="3816540" y="6503768"/>
                  </a:cubicBezTo>
                  <a:cubicBezTo>
                    <a:pt x="3040604" y="6503768"/>
                    <a:pt x="2347308" y="6149949"/>
                    <a:pt x="1889193" y="5594849"/>
                  </a:cubicBezTo>
                  <a:lnTo>
                    <a:pt x="1886529" y="5591286"/>
                  </a:lnTo>
                  <a:lnTo>
                    <a:pt x="1857172" y="5645203"/>
                  </a:lnTo>
                  <a:cubicBezTo>
                    <a:pt x="1664903" y="5965166"/>
                    <a:pt x="1373930" y="6169109"/>
                    <a:pt x="1048273" y="6169109"/>
                  </a:cubicBezTo>
                  <a:cubicBezTo>
                    <a:pt x="469328" y="6169109"/>
                    <a:pt x="1" y="5524547"/>
                    <a:pt x="0" y="4729440"/>
                  </a:cubicBezTo>
                  <a:cubicBezTo>
                    <a:pt x="0" y="4331886"/>
                    <a:pt x="117332" y="3971969"/>
                    <a:pt x="307033" y="3711440"/>
                  </a:cubicBezTo>
                  <a:lnTo>
                    <a:pt x="342816" y="3666775"/>
                  </a:lnTo>
                  <a:lnTo>
                    <a:pt x="295400" y="3595429"/>
                  </a:lnTo>
                  <a:cubicBezTo>
                    <a:pt x="166344" y="3380488"/>
                    <a:pt x="90987" y="3121373"/>
                    <a:pt x="90987" y="2842455"/>
                  </a:cubicBezTo>
                  <a:cubicBezTo>
                    <a:pt x="90987" y="2191644"/>
                    <a:pt x="501266" y="1648655"/>
                    <a:pt x="1046677" y="1523077"/>
                  </a:cubicBezTo>
                  <a:cubicBezTo>
                    <a:pt x="1124593" y="1505137"/>
                    <a:pt x="1205267" y="1495716"/>
                    <a:pt x="1287897" y="1495716"/>
                  </a:cubicBezTo>
                  <a:cubicBezTo>
                    <a:pt x="1329211" y="1495716"/>
                    <a:pt x="1370037" y="1498071"/>
                    <a:pt x="1410274" y="1502669"/>
                  </a:cubicBezTo>
                  <a:lnTo>
                    <a:pt x="1504399" y="1518832"/>
                  </a:lnTo>
                  <a:lnTo>
                    <a:pt x="1502123" y="1493574"/>
                  </a:lnTo>
                  <a:cubicBezTo>
                    <a:pt x="1484995" y="1084519"/>
                    <a:pt x="1644120" y="669768"/>
                    <a:pt x="1972914" y="371957"/>
                  </a:cubicBezTo>
                  <a:cubicBezTo>
                    <a:pt x="2155577" y="206506"/>
                    <a:pt x="2368991" y="96727"/>
                    <a:pt x="2592118" y="4166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E8F7F9B7-8D36-4A9E-A77C-9305D7B6197A}"/>
              </a:ext>
            </a:extLst>
          </p:cNvPr>
          <p:cNvSpPr/>
          <p:nvPr/>
        </p:nvSpPr>
        <p:spPr>
          <a:xfrm>
            <a:off x="0" y="5749430"/>
            <a:ext cx="9144000" cy="112221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6" name="หัวใจ 75">
            <a:extLst>
              <a:ext uri="{FF2B5EF4-FFF2-40B4-BE49-F238E27FC236}">
                <a16:creationId xmlns:a16="http://schemas.microsoft.com/office/drawing/2014/main" id="{944D4070-AA67-40C2-A787-A4745F7E2A6D}"/>
              </a:ext>
            </a:extLst>
          </p:cNvPr>
          <p:cNvSpPr/>
          <p:nvPr/>
        </p:nvSpPr>
        <p:spPr>
          <a:xfrm rot="19951090">
            <a:off x="5364735" y="478971"/>
            <a:ext cx="178529" cy="19037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1" name="Picture 2" descr="รูปภาพที่เกี่ยวข้อง">
            <a:extLst>
              <a:ext uri="{FF2B5EF4-FFF2-40B4-BE49-F238E27FC236}">
                <a16:creationId xmlns:a16="http://schemas.microsoft.com/office/drawing/2014/main" id="{61EA0279-990C-4CAE-AC2A-45311171B8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867" y="5002984"/>
            <a:ext cx="2252573" cy="171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กลุ่ม 27">
            <a:extLst>
              <a:ext uri="{FF2B5EF4-FFF2-40B4-BE49-F238E27FC236}">
                <a16:creationId xmlns:a16="http://schemas.microsoft.com/office/drawing/2014/main" id="{CDFC7C3B-AD44-46F3-9F8A-B3E725B323DA}"/>
              </a:ext>
            </a:extLst>
          </p:cNvPr>
          <p:cNvGrpSpPr/>
          <p:nvPr/>
        </p:nvGrpSpPr>
        <p:grpSpPr>
          <a:xfrm>
            <a:off x="131372" y="3660812"/>
            <a:ext cx="2420759" cy="3131793"/>
            <a:chOff x="131372" y="3361232"/>
            <a:chExt cx="2934728" cy="3431374"/>
          </a:xfrm>
        </p:grpSpPr>
        <p:sp>
          <p:nvSpPr>
            <p:cNvPr id="29" name="สี่เหลี่ยมผืนผ้า 28">
              <a:extLst>
                <a:ext uri="{FF2B5EF4-FFF2-40B4-BE49-F238E27FC236}">
                  <a16:creationId xmlns:a16="http://schemas.microsoft.com/office/drawing/2014/main" id="{B6FEEC48-4274-43F7-BC1B-F3DFB36392E5}"/>
                </a:ext>
              </a:extLst>
            </p:cNvPr>
            <p:cNvSpPr/>
            <p:nvPr/>
          </p:nvSpPr>
          <p:spPr>
            <a:xfrm>
              <a:off x="997458" y="5076919"/>
              <a:ext cx="1193501" cy="814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0" name="สี่เหลี่ยมผืนผ้า 29">
              <a:extLst>
                <a:ext uri="{FF2B5EF4-FFF2-40B4-BE49-F238E27FC236}">
                  <a16:creationId xmlns:a16="http://schemas.microsoft.com/office/drawing/2014/main" id="{22FD7B20-D36E-4D91-A718-81AF23BDC58E}"/>
                </a:ext>
              </a:extLst>
            </p:cNvPr>
            <p:cNvSpPr/>
            <p:nvPr/>
          </p:nvSpPr>
          <p:spPr>
            <a:xfrm rot="20157559">
              <a:off x="2013991" y="5514946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1" name="สี่เหลี่ยมผืนผ้า 30">
              <a:extLst>
                <a:ext uri="{FF2B5EF4-FFF2-40B4-BE49-F238E27FC236}">
                  <a16:creationId xmlns:a16="http://schemas.microsoft.com/office/drawing/2014/main" id="{D2A6EC6C-E536-4D59-BC6D-16D945948091}"/>
                </a:ext>
              </a:extLst>
            </p:cNvPr>
            <p:cNvSpPr/>
            <p:nvPr/>
          </p:nvSpPr>
          <p:spPr>
            <a:xfrm>
              <a:off x="349972" y="6099973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2" name="สี่เหลี่ยมผืนผ้า 31">
              <a:extLst>
                <a:ext uri="{FF2B5EF4-FFF2-40B4-BE49-F238E27FC236}">
                  <a16:creationId xmlns:a16="http://schemas.microsoft.com/office/drawing/2014/main" id="{D2E942CF-D4EB-4ADF-9C5C-D41FEB675182}"/>
                </a:ext>
              </a:extLst>
            </p:cNvPr>
            <p:cNvSpPr/>
            <p:nvPr/>
          </p:nvSpPr>
          <p:spPr>
            <a:xfrm rot="1210387">
              <a:off x="221559" y="6283521"/>
              <a:ext cx="873632" cy="289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3" name="สี่เหลี่ยมผืนผ้า 32">
              <a:extLst>
                <a:ext uri="{FF2B5EF4-FFF2-40B4-BE49-F238E27FC236}">
                  <a16:creationId xmlns:a16="http://schemas.microsoft.com/office/drawing/2014/main" id="{8F274279-7702-4665-BC23-042B590836CE}"/>
                </a:ext>
              </a:extLst>
            </p:cNvPr>
            <p:cNvSpPr/>
            <p:nvPr/>
          </p:nvSpPr>
          <p:spPr>
            <a:xfrm>
              <a:off x="874040" y="5894894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4" name="สี่เหลี่ยมผืนผ้า 33">
              <a:extLst>
                <a:ext uri="{FF2B5EF4-FFF2-40B4-BE49-F238E27FC236}">
                  <a16:creationId xmlns:a16="http://schemas.microsoft.com/office/drawing/2014/main" id="{AF0447A1-E793-47AD-B747-665576B35899}"/>
                </a:ext>
              </a:extLst>
            </p:cNvPr>
            <p:cNvSpPr/>
            <p:nvPr/>
          </p:nvSpPr>
          <p:spPr>
            <a:xfrm>
              <a:off x="741751" y="6132145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5" name="สี่เหลี่ยมผืนผ้า 34">
              <a:extLst>
                <a:ext uri="{FF2B5EF4-FFF2-40B4-BE49-F238E27FC236}">
                  <a16:creationId xmlns:a16="http://schemas.microsoft.com/office/drawing/2014/main" id="{A63F1F8A-333C-4770-8A3C-28B987D67C5A}"/>
                </a:ext>
              </a:extLst>
            </p:cNvPr>
            <p:cNvSpPr/>
            <p:nvPr/>
          </p:nvSpPr>
          <p:spPr>
            <a:xfrm>
              <a:off x="593410" y="5969719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6" name="รูปภาพ 35">
              <a:extLst>
                <a:ext uri="{FF2B5EF4-FFF2-40B4-BE49-F238E27FC236}">
                  <a16:creationId xmlns:a16="http://schemas.microsoft.com/office/drawing/2014/main" id="{8E04169A-29F9-45CA-BB53-6E7D17B94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72" y="3361232"/>
              <a:ext cx="2934728" cy="3431374"/>
            </a:xfrm>
            <a:prstGeom prst="rect">
              <a:avLst/>
            </a:prstGeom>
          </p:spPr>
        </p:pic>
      </p:grpSp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3EAFA854-C460-4F46-B0DB-12229213CF5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60" y="519497"/>
            <a:ext cx="1259430" cy="848662"/>
          </a:xfrm>
          <a:prstGeom prst="rect">
            <a:avLst/>
          </a:prstGeom>
        </p:spPr>
      </p:pic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35F9B48D-8807-49F7-B3FB-2552279510E4}"/>
              </a:ext>
            </a:extLst>
          </p:cNvPr>
          <p:cNvSpPr txBox="1"/>
          <p:nvPr/>
        </p:nvSpPr>
        <p:spPr>
          <a:xfrm>
            <a:off x="1968930" y="1964150"/>
            <a:ext cx="55109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8000" dirty="0">
                <a:ln w="0">
                  <a:solidFill>
                    <a:sysClr val="windowText" lastClr="000000"/>
                  </a:solidFill>
                </a:ln>
                <a:gradFill>
                  <a:gsLst>
                    <a:gs pos="29000">
                      <a:srgbClr val="66FFFF"/>
                    </a:gs>
                    <a:gs pos="70000">
                      <a:srgbClr val="FF66CC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ไว้พบกันใหม่นะค่ะ</a:t>
            </a:r>
          </a:p>
        </p:txBody>
      </p:sp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6D27A739-1A2F-4981-A2F9-26AF15A697EC}"/>
              </a:ext>
            </a:extLst>
          </p:cNvPr>
          <p:cNvSpPr txBox="1"/>
          <p:nvPr/>
        </p:nvSpPr>
        <p:spPr>
          <a:xfrm>
            <a:off x="2371139" y="5876838"/>
            <a:ext cx="4287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ประสาทสัมผัสทั้ง 5</a:t>
            </a:r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1DF5C0D2-272D-4BF8-8433-151C0FB151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220" y="2903944"/>
            <a:ext cx="33337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11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0759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ผลการค้นหารูปภาพสำหรับ การ์ตูนน่ารัก ๆ">
            <a:extLst>
              <a:ext uri="{FF2B5EF4-FFF2-40B4-BE49-F238E27FC236}">
                <a16:creationId xmlns:a16="http://schemas.microsoft.com/office/drawing/2014/main" id="{EB673688-EF3A-44DE-9580-5965D3CE0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681" y="186456"/>
            <a:ext cx="1020370" cy="125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AutoShape 4" descr="รูปภาพที่เกี่ยวข้อง">
            <a:extLst>
              <a:ext uri="{FF2B5EF4-FFF2-40B4-BE49-F238E27FC236}">
                <a16:creationId xmlns:a16="http://schemas.microsoft.com/office/drawing/2014/main" id="{8C13D7BA-4E1A-4A3A-975B-F831FC7AA1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79" name="กลุ่ม 78">
            <a:extLst>
              <a:ext uri="{FF2B5EF4-FFF2-40B4-BE49-F238E27FC236}">
                <a16:creationId xmlns:a16="http://schemas.microsoft.com/office/drawing/2014/main" id="{E9229A93-CC49-4248-B6D7-23F8B69EEA47}"/>
              </a:ext>
            </a:extLst>
          </p:cNvPr>
          <p:cNvGrpSpPr/>
          <p:nvPr/>
        </p:nvGrpSpPr>
        <p:grpSpPr>
          <a:xfrm>
            <a:off x="984055" y="595741"/>
            <a:ext cx="7518789" cy="6214561"/>
            <a:chOff x="984055" y="595741"/>
            <a:chExt cx="7518789" cy="6214561"/>
          </a:xfrm>
        </p:grpSpPr>
        <p:sp>
          <p:nvSpPr>
            <p:cNvPr id="18" name="รูปแบบอิสระ: รูปร่าง 17">
              <a:extLst>
                <a:ext uri="{FF2B5EF4-FFF2-40B4-BE49-F238E27FC236}">
                  <a16:creationId xmlns:a16="http://schemas.microsoft.com/office/drawing/2014/main" id="{58AC2DC0-A587-4FB0-B1CA-9A9DF5AEE872}"/>
                </a:ext>
              </a:extLst>
            </p:cNvPr>
            <p:cNvSpPr/>
            <p:nvPr/>
          </p:nvSpPr>
          <p:spPr>
            <a:xfrm rot="937669">
              <a:off x="984055" y="595741"/>
              <a:ext cx="7518789" cy="6214561"/>
            </a:xfrm>
            <a:custGeom>
              <a:avLst/>
              <a:gdLst>
                <a:gd name="connsiteX0" fmla="*/ 2592118 w 7518789"/>
                <a:gd name="connsiteY0" fmla="*/ 41669 h 6503768"/>
                <a:gd name="connsiteX1" fmla="*/ 3981799 w 7518789"/>
                <a:gd name="connsiteY1" fmla="*/ 462717 h 6503768"/>
                <a:gd name="connsiteX2" fmla="*/ 4151859 w 7518789"/>
                <a:gd name="connsiteY2" fmla="*/ 693684 h 6503768"/>
                <a:gd name="connsiteX3" fmla="*/ 4166690 w 7518789"/>
                <a:gd name="connsiteY3" fmla="*/ 722015 h 6503768"/>
                <a:gd name="connsiteX4" fmla="*/ 4258472 w 7518789"/>
                <a:gd name="connsiteY4" fmla="*/ 634371 h 6503768"/>
                <a:gd name="connsiteX5" fmla="*/ 5097418 w 7518789"/>
                <a:gd name="connsiteY5" fmla="*/ 317932 h 6503768"/>
                <a:gd name="connsiteX6" fmla="*/ 6416323 w 7518789"/>
                <a:gd name="connsiteY6" fmla="*/ 1703684 h 6503768"/>
                <a:gd name="connsiteX7" fmla="*/ 6409513 w 7518789"/>
                <a:gd name="connsiteY7" fmla="*/ 1845369 h 6503768"/>
                <a:gd name="connsiteX8" fmla="*/ 6397758 w 7518789"/>
                <a:gd name="connsiteY8" fmla="*/ 1926297 h 6503768"/>
                <a:gd name="connsiteX9" fmla="*/ 6453914 w 7518789"/>
                <a:gd name="connsiteY9" fmla="*/ 1940294 h 6503768"/>
                <a:gd name="connsiteX10" fmla="*/ 7518789 w 7518789"/>
                <a:gd name="connsiteY10" fmla="*/ 3343397 h 6503768"/>
                <a:gd name="connsiteX11" fmla="*/ 6308672 w 7518789"/>
                <a:gd name="connsiteY11" fmla="*/ 4782702 h 6503768"/>
                <a:gd name="connsiteX12" fmla="*/ 6182732 w 7518789"/>
                <a:gd name="connsiteY12" fmla="*/ 4801334 h 6503768"/>
                <a:gd name="connsiteX13" fmla="*/ 6117958 w 7518789"/>
                <a:gd name="connsiteY13" fmla="*/ 4978305 h 6503768"/>
                <a:gd name="connsiteX14" fmla="*/ 3816540 w 7518789"/>
                <a:gd name="connsiteY14" fmla="*/ 6503768 h 6503768"/>
                <a:gd name="connsiteX15" fmla="*/ 1889193 w 7518789"/>
                <a:gd name="connsiteY15" fmla="*/ 5594849 h 6503768"/>
                <a:gd name="connsiteX16" fmla="*/ 1886529 w 7518789"/>
                <a:gd name="connsiteY16" fmla="*/ 5591286 h 6503768"/>
                <a:gd name="connsiteX17" fmla="*/ 1857172 w 7518789"/>
                <a:gd name="connsiteY17" fmla="*/ 5645203 h 6503768"/>
                <a:gd name="connsiteX18" fmla="*/ 1048273 w 7518789"/>
                <a:gd name="connsiteY18" fmla="*/ 6169109 h 6503768"/>
                <a:gd name="connsiteX19" fmla="*/ 0 w 7518789"/>
                <a:gd name="connsiteY19" fmla="*/ 4729440 h 6503768"/>
                <a:gd name="connsiteX20" fmla="*/ 307033 w 7518789"/>
                <a:gd name="connsiteY20" fmla="*/ 3711440 h 6503768"/>
                <a:gd name="connsiteX21" fmla="*/ 342816 w 7518789"/>
                <a:gd name="connsiteY21" fmla="*/ 3666775 h 6503768"/>
                <a:gd name="connsiteX22" fmla="*/ 295400 w 7518789"/>
                <a:gd name="connsiteY22" fmla="*/ 3595429 h 6503768"/>
                <a:gd name="connsiteX23" fmla="*/ 90987 w 7518789"/>
                <a:gd name="connsiteY23" fmla="*/ 2842455 h 6503768"/>
                <a:gd name="connsiteX24" fmla="*/ 1046677 w 7518789"/>
                <a:gd name="connsiteY24" fmla="*/ 1523077 h 6503768"/>
                <a:gd name="connsiteX25" fmla="*/ 1287897 w 7518789"/>
                <a:gd name="connsiteY25" fmla="*/ 1495716 h 6503768"/>
                <a:gd name="connsiteX26" fmla="*/ 1410274 w 7518789"/>
                <a:gd name="connsiteY26" fmla="*/ 1502669 h 6503768"/>
                <a:gd name="connsiteX27" fmla="*/ 1504399 w 7518789"/>
                <a:gd name="connsiteY27" fmla="*/ 1518832 h 6503768"/>
                <a:gd name="connsiteX28" fmla="*/ 1502123 w 7518789"/>
                <a:gd name="connsiteY28" fmla="*/ 1493574 h 6503768"/>
                <a:gd name="connsiteX29" fmla="*/ 1972914 w 7518789"/>
                <a:gd name="connsiteY29" fmla="*/ 371957 h 6503768"/>
                <a:gd name="connsiteX30" fmla="*/ 2592118 w 7518789"/>
                <a:gd name="connsiteY30" fmla="*/ 41669 h 6503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518789" h="6503768">
                  <a:moveTo>
                    <a:pt x="2592118" y="41669"/>
                  </a:moveTo>
                  <a:cubicBezTo>
                    <a:pt x="3082998" y="-79459"/>
                    <a:pt x="3620892" y="64264"/>
                    <a:pt x="3981799" y="462717"/>
                  </a:cubicBezTo>
                  <a:cubicBezTo>
                    <a:pt x="4047419" y="535163"/>
                    <a:pt x="4104081" y="612601"/>
                    <a:pt x="4151859" y="693684"/>
                  </a:cubicBezTo>
                  <a:lnTo>
                    <a:pt x="4166690" y="722015"/>
                  </a:lnTo>
                  <a:lnTo>
                    <a:pt x="4258472" y="634371"/>
                  </a:lnTo>
                  <a:cubicBezTo>
                    <a:pt x="4486456" y="436685"/>
                    <a:pt x="4778738" y="317932"/>
                    <a:pt x="5097418" y="317932"/>
                  </a:cubicBezTo>
                  <a:cubicBezTo>
                    <a:pt x="5825829" y="317932"/>
                    <a:pt x="6416322" y="938354"/>
                    <a:pt x="6416323" y="1703684"/>
                  </a:cubicBezTo>
                  <a:cubicBezTo>
                    <a:pt x="6416323" y="1751517"/>
                    <a:pt x="6414016" y="1798784"/>
                    <a:pt x="6409513" y="1845369"/>
                  </a:cubicBezTo>
                  <a:lnTo>
                    <a:pt x="6397758" y="1926297"/>
                  </a:lnTo>
                  <a:lnTo>
                    <a:pt x="6453914" y="1940294"/>
                  </a:lnTo>
                  <a:cubicBezTo>
                    <a:pt x="7070848" y="2126305"/>
                    <a:pt x="7518789" y="2684141"/>
                    <a:pt x="7518789" y="3343397"/>
                  </a:cubicBezTo>
                  <a:cubicBezTo>
                    <a:pt x="7518789" y="4053363"/>
                    <a:pt x="6999284" y="4645708"/>
                    <a:pt x="6308672" y="4782702"/>
                  </a:cubicBezTo>
                  <a:lnTo>
                    <a:pt x="6182732" y="4801334"/>
                  </a:lnTo>
                  <a:lnTo>
                    <a:pt x="6117958" y="4978305"/>
                  </a:lnTo>
                  <a:cubicBezTo>
                    <a:pt x="5738787" y="5874756"/>
                    <a:pt x="4851122" y="6503768"/>
                    <a:pt x="3816540" y="6503768"/>
                  </a:cubicBezTo>
                  <a:cubicBezTo>
                    <a:pt x="3040604" y="6503768"/>
                    <a:pt x="2347308" y="6149949"/>
                    <a:pt x="1889193" y="5594849"/>
                  </a:cubicBezTo>
                  <a:lnTo>
                    <a:pt x="1886529" y="5591286"/>
                  </a:lnTo>
                  <a:lnTo>
                    <a:pt x="1857172" y="5645203"/>
                  </a:lnTo>
                  <a:cubicBezTo>
                    <a:pt x="1664903" y="5965166"/>
                    <a:pt x="1373930" y="6169109"/>
                    <a:pt x="1048273" y="6169109"/>
                  </a:cubicBezTo>
                  <a:cubicBezTo>
                    <a:pt x="469328" y="6169109"/>
                    <a:pt x="1" y="5524547"/>
                    <a:pt x="0" y="4729440"/>
                  </a:cubicBezTo>
                  <a:cubicBezTo>
                    <a:pt x="0" y="4331886"/>
                    <a:pt x="117332" y="3971969"/>
                    <a:pt x="307033" y="3711440"/>
                  </a:cubicBezTo>
                  <a:lnTo>
                    <a:pt x="342816" y="3666775"/>
                  </a:lnTo>
                  <a:lnTo>
                    <a:pt x="295400" y="3595429"/>
                  </a:lnTo>
                  <a:cubicBezTo>
                    <a:pt x="166344" y="3380488"/>
                    <a:pt x="90987" y="3121373"/>
                    <a:pt x="90987" y="2842455"/>
                  </a:cubicBezTo>
                  <a:cubicBezTo>
                    <a:pt x="90987" y="2191644"/>
                    <a:pt x="501266" y="1648655"/>
                    <a:pt x="1046677" y="1523077"/>
                  </a:cubicBezTo>
                  <a:cubicBezTo>
                    <a:pt x="1124593" y="1505137"/>
                    <a:pt x="1205267" y="1495716"/>
                    <a:pt x="1287897" y="1495716"/>
                  </a:cubicBezTo>
                  <a:cubicBezTo>
                    <a:pt x="1329211" y="1495716"/>
                    <a:pt x="1370037" y="1498071"/>
                    <a:pt x="1410274" y="1502669"/>
                  </a:cubicBezTo>
                  <a:lnTo>
                    <a:pt x="1504399" y="1518832"/>
                  </a:lnTo>
                  <a:lnTo>
                    <a:pt x="1502123" y="1493574"/>
                  </a:lnTo>
                  <a:cubicBezTo>
                    <a:pt x="1484995" y="1084519"/>
                    <a:pt x="1644120" y="669768"/>
                    <a:pt x="1972914" y="371957"/>
                  </a:cubicBezTo>
                  <a:cubicBezTo>
                    <a:pt x="2155577" y="206506"/>
                    <a:pt x="2368991" y="96727"/>
                    <a:pt x="2592118" y="41669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รูปแบบอิสระ: รูปร่าง 18">
              <a:extLst>
                <a:ext uri="{FF2B5EF4-FFF2-40B4-BE49-F238E27FC236}">
                  <a16:creationId xmlns:a16="http://schemas.microsoft.com/office/drawing/2014/main" id="{D01C68BD-4231-47AE-9671-8E13C0F7A1BE}"/>
                </a:ext>
              </a:extLst>
            </p:cNvPr>
            <p:cNvSpPr/>
            <p:nvPr/>
          </p:nvSpPr>
          <p:spPr>
            <a:xfrm rot="937669">
              <a:off x="1110279" y="778027"/>
              <a:ext cx="7273786" cy="5867558"/>
            </a:xfrm>
            <a:custGeom>
              <a:avLst/>
              <a:gdLst>
                <a:gd name="connsiteX0" fmla="*/ 2592118 w 7518789"/>
                <a:gd name="connsiteY0" fmla="*/ 41669 h 6503768"/>
                <a:gd name="connsiteX1" fmla="*/ 3981799 w 7518789"/>
                <a:gd name="connsiteY1" fmla="*/ 462717 h 6503768"/>
                <a:gd name="connsiteX2" fmla="*/ 4151859 w 7518789"/>
                <a:gd name="connsiteY2" fmla="*/ 693684 h 6503768"/>
                <a:gd name="connsiteX3" fmla="*/ 4166690 w 7518789"/>
                <a:gd name="connsiteY3" fmla="*/ 722015 h 6503768"/>
                <a:gd name="connsiteX4" fmla="*/ 4258472 w 7518789"/>
                <a:gd name="connsiteY4" fmla="*/ 634371 h 6503768"/>
                <a:gd name="connsiteX5" fmla="*/ 5097418 w 7518789"/>
                <a:gd name="connsiteY5" fmla="*/ 317932 h 6503768"/>
                <a:gd name="connsiteX6" fmla="*/ 6416323 w 7518789"/>
                <a:gd name="connsiteY6" fmla="*/ 1703684 h 6503768"/>
                <a:gd name="connsiteX7" fmla="*/ 6409513 w 7518789"/>
                <a:gd name="connsiteY7" fmla="*/ 1845369 h 6503768"/>
                <a:gd name="connsiteX8" fmla="*/ 6397758 w 7518789"/>
                <a:gd name="connsiteY8" fmla="*/ 1926297 h 6503768"/>
                <a:gd name="connsiteX9" fmla="*/ 6453914 w 7518789"/>
                <a:gd name="connsiteY9" fmla="*/ 1940294 h 6503768"/>
                <a:gd name="connsiteX10" fmla="*/ 7518789 w 7518789"/>
                <a:gd name="connsiteY10" fmla="*/ 3343397 h 6503768"/>
                <a:gd name="connsiteX11" fmla="*/ 6308672 w 7518789"/>
                <a:gd name="connsiteY11" fmla="*/ 4782702 h 6503768"/>
                <a:gd name="connsiteX12" fmla="*/ 6182732 w 7518789"/>
                <a:gd name="connsiteY12" fmla="*/ 4801334 h 6503768"/>
                <a:gd name="connsiteX13" fmla="*/ 6117958 w 7518789"/>
                <a:gd name="connsiteY13" fmla="*/ 4978305 h 6503768"/>
                <a:gd name="connsiteX14" fmla="*/ 3816540 w 7518789"/>
                <a:gd name="connsiteY14" fmla="*/ 6503768 h 6503768"/>
                <a:gd name="connsiteX15" fmla="*/ 1889193 w 7518789"/>
                <a:gd name="connsiteY15" fmla="*/ 5594849 h 6503768"/>
                <a:gd name="connsiteX16" fmla="*/ 1886529 w 7518789"/>
                <a:gd name="connsiteY16" fmla="*/ 5591286 h 6503768"/>
                <a:gd name="connsiteX17" fmla="*/ 1857172 w 7518789"/>
                <a:gd name="connsiteY17" fmla="*/ 5645203 h 6503768"/>
                <a:gd name="connsiteX18" fmla="*/ 1048273 w 7518789"/>
                <a:gd name="connsiteY18" fmla="*/ 6169109 h 6503768"/>
                <a:gd name="connsiteX19" fmla="*/ 0 w 7518789"/>
                <a:gd name="connsiteY19" fmla="*/ 4729440 h 6503768"/>
                <a:gd name="connsiteX20" fmla="*/ 307033 w 7518789"/>
                <a:gd name="connsiteY20" fmla="*/ 3711440 h 6503768"/>
                <a:gd name="connsiteX21" fmla="*/ 342816 w 7518789"/>
                <a:gd name="connsiteY21" fmla="*/ 3666775 h 6503768"/>
                <a:gd name="connsiteX22" fmla="*/ 295400 w 7518789"/>
                <a:gd name="connsiteY22" fmla="*/ 3595429 h 6503768"/>
                <a:gd name="connsiteX23" fmla="*/ 90987 w 7518789"/>
                <a:gd name="connsiteY23" fmla="*/ 2842455 h 6503768"/>
                <a:gd name="connsiteX24" fmla="*/ 1046677 w 7518789"/>
                <a:gd name="connsiteY24" fmla="*/ 1523077 h 6503768"/>
                <a:gd name="connsiteX25" fmla="*/ 1287897 w 7518789"/>
                <a:gd name="connsiteY25" fmla="*/ 1495716 h 6503768"/>
                <a:gd name="connsiteX26" fmla="*/ 1410274 w 7518789"/>
                <a:gd name="connsiteY26" fmla="*/ 1502669 h 6503768"/>
                <a:gd name="connsiteX27" fmla="*/ 1504399 w 7518789"/>
                <a:gd name="connsiteY27" fmla="*/ 1518832 h 6503768"/>
                <a:gd name="connsiteX28" fmla="*/ 1502123 w 7518789"/>
                <a:gd name="connsiteY28" fmla="*/ 1493574 h 6503768"/>
                <a:gd name="connsiteX29" fmla="*/ 1972914 w 7518789"/>
                <a:gd name="connsiteY29" fmla="*/ 371957 h 6503768"/>
                <a:gd name="connsiteX30" fmla="*/ 2592118 w 7518789"/>
                <a:gd name="connsiteY30" fmla="*/ 41669 h 6503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518789" h="6503768">
                  <a:moveTo>
                    <a:pt x="2592118" y="41669"/>
                  </a:moveTo>
                  <a:cubicBezTo>
                    <a:pt x="3082998" y="-79459"/>
                    <a:pt x="3620892" y="64264"/>
                    <a:pt x="3981799" y="462717"/>
                  </a:cubicBezTo>
                  <a:cubicBezTo>
                    <a:pt x="4047419" y="535163"/>
                    <a:pt x="4104081" y="612601"/>
                    <a:pt x="4151859" y="693684"/>
                  </a:cubicBezTo>
                  <a:lnTo>
                    <a:pt x="4166690" y="722015"/>
                  </a:lnTo>
                  <a:lnTo>
                    <a:pt x="4258472" y="634371"/>
                  </a:lnTo>
                  <a:cubicBezTo>
                    <a:pt x="4486456" y="436685"/>
                    <a:pt x="4778738" y="317932"/>
                    <a:pt x="5097418" y="317932"/>
                  </a:cubicBezTo>
                  <a:cubicBezTo>
                    <a:pt x="5825829" y="317932"/>
                    <a:pt x="6416322" y="938354"/>
                    <a:pt x="6416323" y="1703684"/>
                  </a:cubicBezTo>
                  <a:cubicBezTo>
                    <a:pt x="6416323" y="1751517"/>
                    <a:pt x="6414016" y="1798784"/>
                    <a:pt x="6409513" y="1845369"/>
                  </a:cubicBezTo>
                  <a:lnTo>
                    <a:pt x="6397758" y="1926297"/>
                  </a:lnTo>
                  <a:lnTo>
                    <a:pt x="6453914" y="1940294"/>
                  </a:lnTo>
                  <a:cubicBezTo>
                    <a:pt x="7070848" y="2126305"/>
                    <a:pt x="7518789" y="2684141"/>
                    <a:pt x="7518789" y="3343397"/>
                  </a:cubicBezTo>
                  <a:cubicBezTo>
                    <a:pt x="7518789" y="4053363"/>
                    <a:pt x="6999284" y="4645708"/>
                    <a:pt x="6308672" y="4782702"/>
                  </a:cubicBezTo>
                  <a:lnTo>
                    <a:pt x="6182732" y="4801334"/>
                  </a:lnTo>
                  <a:lnTo>
                    <a:pt x="6117958" y="4978305"/>
                  </a:lnTo>
                  <a:cubicBezTo>
                    <a:pt x="5738787" y="5874756"/>
                    <a:pt x="4851122" y="6503768"/>
                    <a:pt x="3816540" y="6503768"/>
                  </a:cubicBezTo>
                  <a:cubicBezTo>
                    <a:pt x="3040604" y="6503768"/>
                    <a:pt x="2347308" y="6149949"/>
                    <a:pt x="1889193" y="5594849"/>
                  </a:cubicBezTo>
                  <a:lnTo>
                    <a:pt x="1886529" y="5591286"/>
                  </a:lnTo>
                  <a:lnTo>
                    <a:pt x="1857172" y="5645203"/>
                  </a:lnTo>
                  <a:cubicBezTo>
                    <a:pt x="1664903" y="5965166"/>
                    <a:pt x="1373930" y="6169109"/>
                    <a:pt x="1048273" y="6169109"/>
                  </a:cubicBezTo>
                  <a:cubicBezTo>
                    <a:pt x="469328" y="6169109"/>
                    <a:pt x="1" y="5524547"/>
                    <a:pt x="0" y="4729440"/>
                  </a:cubicBezTo>
                  <a:cubicBezTo>
                    <a:pt x="0" y="4331886"/>
                    <a:pt x="117332" y="3971969"/>
                    <a:pt x="307033" y="3711440"/>
                  </a:cubicBezTo>
                  <a:lnTo>
                    <a:pt x="342816" y="3666775"/>
                  </a:lnTo>
                  <a:lnTo>
                    <a:pt x="295400" y="3595429"/>
                  </a:lnTo>
                  <a:cubicBezTo>
                    <a:pt x="166344" y="3380488"/>
                    <a:pt x="90987" y="3121373"/>
                    <a:pt x="90987" y="2842455"/>
                  </a:cubicBezTo>
                  <a:cubicBezTo>
                    <a:pt x="90987" y="2191644"/>
                    <a:pt x="501266" y="1648655"/>
                    <a:pt x="1046677" y="1523077"/>
                  </a:cubicBezTo>
                  <a:cubicBezTo>
                    <a:pt x="1124593" y="1505137"/>
                    <a:pt x="1205267" y="1495716"/>
                    <a:pt x="1287897" y="1495716"/>
                  </a:cubicBezTo>
                  <a:cubicBezTo>
                    <a:pt x="1329211" y="1495716"/>
                    <a:pt x="1370037" y="1498071"/>
                    <a:pt x="1410274" y="1502669"/>
                  </a:cubicBezTo>
                  <a:lnTo>
                    <a:pt x="1504399" y="1518832"/>
                  </a:lnTo>
                  <a:lnTo>
                    <a:pt x="1502123" y="1493574"/>
                  </a:lnTo>
                  <a:cubicBezTo>
                    <a:pt x="1484995" y="1084519"/>
                    <a:pt x="1644120" y="669768"/>
                    <a:pt x="1972914" y="371957"/>
                  </a:cubicBezTo>
                  <a:cubicBezTo>
                    <a:pt x="2155577" y="206506"/>
                    <a:pt x="2368991" y="96727"/>
                    <a:pt x="2592118" y="4166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E8F7F9B7-8D36-4A9E-A77C-9305D7B6197A}"/>
              </a:ext>
            </a:extLst>
          </p:cNvPr>
          <p:cNvSpPr/>
          <p:nvPr/>
        </p:nvSpPr>
        <p:spPr>
          <a:xfrm>
            <a:off x="0" y="5749430"/>
            <a:ext cx="9144000" cy="112221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6" name="หัวใจ 75">
            <a:extLst>
              <a:ext uri="{FF2B5EF4-FFF2-40B4-BE49-F238E27FC236}">
                <a16:creationId xmlns:a16="http://schemas.microsoft.com/office/drawing/2014/main" id="{944D4070-AA67-40C2-A787-A4745F7E2A6D}"/>
              </a:ext>
            </a:extLst>
          </p:cNvPr>
          <p:cNvSpPr/>
          <p:nvPr/>
        </p:nvSpPr>
        <p:spPr>
          <a:xfrm rot="19951090">
            <a:off x="5364735" y="478971"/>
            <a:ext cx="178529" cy="19037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1" name="Picture 2" descr="รูปภาพที่เกี่ยวข้อง">
            <a:extLst>
              <a:ext uri="{FF2B5EF4-FFF2-40B4-BE49-F238E27FC236}">
                <a16:creationId xmlns:a16="http://schemas.microsoft.com/office/drawing/2014/main" id="{61EA0279-990C-4CAE-AC2A-45311171B8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867" y="5002984"/>
            <a:ext cx="2252573" cy="171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7A6C7F89-67C4-46BC-BA27-8DAE11802234}"/>
              </a:ext>
            </a:extLst>
          </p:cNvPr>
          <p:cNvSpPr txBox="1"/>
          <p:nvPr/>
        </p:nvSpPr>
        <p:spPr>
          <a:xfrm>
            <a:off x="3323069" y="797321"/>
            <a:ext cx="20992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800" b="1" dirty="0">
                <a:ln w="1905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47000">
                      <a:srgbClr val="00B0F0"/>
                    </a:gs>
                    <a:gs pos="56000">
                      <a:srgbClr val="66FFFF"/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ข้อมูล</a:t>
            </a:r>
          </a:p>
        </p:txBody>
      </p:sp>
      <p:sp>
        <p:nvSpPr>
          <p:cNvPr id="27" name="สี่เหลี่ยมผืนผ้า 26">
            <a:extLst>
              <a:ext uri="{FF2B5EF4-FFF2-40B4-BE49-F238E27FC236}">
                <a16:creationId xmlns:a16="http://schemas.microsoft.com/office/drawing/2014/main" id="{C61783CC-D530-45A9-9722-72BEC6F1EFB9}"/>
              </a:ext>
            </a:extLst>
          </p:cNvPr>
          <p:cNvSpPr/>
          <p:nvPr/>
        </p:nvSpPr>
        <p:spPr>
          <a:xfrm>
            <a:off x="1402398" y="2092158"/>
            <a:ext cx="647377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ข้อมูล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Data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ข้อเท็จจริงหรือเรื่องราวที่เกี่ยวข้องกับ</a:t>
            </a:r>
          </a:p>
          <a:p>
            <a:pPr algn="ju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สิ่งต่าง ๆ เช่น คน สัตว์ สิ่งของสถานที่ ฯลฯ โดยอยู่ในรูปแบบ</a:t>
            </a:r>
          </a:p>
          <a:p>
            <a:pPr algn="ju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ที่เหมาะสมต่อการสื่อสาร การแปลความหมายและการประมวล</a:t>
            </a:r>
          </a:p>
          <a:p>
            <a:pPr algn="ju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ผลซึ่งข้อมูลอาจจะได้มาจากการสังเกต การรวบรวม  </a:t>
            </a:r>
          </a:p>
          <a:p>
            <a:pPr algn="ju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การวัด ข้อมูลเป็นได้ทั้งข้อมูลตัวเลข ตัวอักษร </a:t>
            </a:r>
          </a:p>
          <a:p>
            <a:pPr algn="ju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รูปภาพ ภาพเคลื่อนไหว เสียง อื่น ๆ ที่สำคัญจะต้องมี </a:t>
            </a:r>
          </a:p>
          <a:p>
            <a:pPr algn="ju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ความเป็นจริงและต่อเนื่อง  ตัวอย่างของข้อมูล </a:t>
            </a:r>
          </a:p>
          <a:p>
            <a:pPr algn="just"/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เช่น คะแนนสอบ ชื่อนักเรียน เพศ อายุ เป็นต้น</a:t>
            </a:r>
          </a:p>
        </p:txBody>
      </p:sp>
      <p:grpSp>
        <p:nvGrpSpPr>
          <p:cNvPr id="28" name="กลุ่ม 27">
            <a:extLst>
              <a:ext uri="{FF2B5EF4-FFF2-40B4-BE49-F238E27FC236}">
                <a16:creationId xmlns:a16="http://schemas.microsoft.com/office/drawing/2014/main" id="{CDFC7C3B-AD44-46F3-9F8A-B3E725B323DA}"/>
              </a:ext>
            </a:extLst>
          </p:cNvPr>
          <p:cNvGrpSpPr/>
          <p:nvPr/>
        </p:nvGrpSpPr>
        <p:grpSpPr>
          <a:xfrm>
            <a:off x="131372" y="3660812"/>
            <a:ext cx="2420759" cy="3131793"/>
            <a:chOff x="131372" y="3361232"/>
            <a:chExt cx="2934728" cy="3431374"/>
          </a:xfrm>
        </p:grpSpPr>
        <p:sp>
          <p:nvSpPr>
            <p:cNvPr id="29" name="สี่เหลี่ยมผืนผ้า 28">
              <a:extLst>
                <a:ext uri="{FF2B5EF4-FFF2-40B4-BE49-F238E27FC236}">
                  <a16:creationId xmlns:a16="http://schemas.microsoft.com/office/drawing/2014/main" id="{B6FEEC48-4274-43F7-BC1B-F3DFB36392E5}"/>
                </a:ext>
              </a:extLst>
            </p:cNvPr>
            <p:cNvSpPr/>
            <p:nvPr/>
          </p:nvSpPr>
          <p:spPr>
            <a:xfrm>
              <a:off x="997458" y="5076919"/>
              <a:ext cx="1193501" cy="814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0" name="สี่เหลี่ยมผืนผ้า 29">
              <a:extLst>
                <a:ext uri="{FF2B5EF4-FFF2-40B4-BE49-F238E27FC236}">
                  <a16:creationId xmlns:a16="http://schemas.microsoft.com/office/drawing/2014/main" id="{22FD7B20-D36E-4D91-A718-81AF23BDC58E}"/>
                </a:ext>
              </a:extLst>
            </p:cNvPr>
            <p:cNvSpPr/>
            <p:nvPr/>
          </p:nvSpPr>
          <p:spPr>
            <a:xfrm rot="20157559">
              <a:off x="2013991" y="5514946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1" name="สี่เหลี่ยมผืนผ้า 30">
              <a:extLst>
                <a:ext uri="{FF2B5EF4-FFF2-40B4-BE49-F238E27FC236}">
                  <a16:creationId xmlns:a16="http://schemas.microsoft.com/office/drawing/2014/main" id="{D2A6EC6C-E536-4D59-BC6D-16D945948091}"/>
                </a:ext>
              </a:extLst>
            </p:cNvPr>
            <p:cNvSpPr/>
            <p:nvPr/>
          </p:nvSpPr>
          <p:spPr>
            <a:xfrm>
              <a:off x="349972" y="6099973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2" name="สี่เหลี่ยมผืนผ้า 31">
              <a:extLst>
                <a:ext uri="{FF2B5EF4-FFF2-40B4-BE49-F238E27FC236}">
                  <a16:creationId xmlns:a16="http://schemas.microsoft.com/office/drawing/2014/main" id="{D2E942CF-D4EB-4ADF-9C5C-D41FEB675182}"/>
                </a:ext>
              </a:extLst>
            </p:cNvPr>
            <p:cNvSpPr/>
            <p:nvPr/>
          </p:nvSpPr>
          <p:spPr>
            <a:xfrm rot="1210387">
              <a:off x="221559" y="6283521"/>
              <a:ext cx="873632" cy="289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3" name="สี่เหลี่ยมผืนผ้า 32">
              <a:extLst>
                <a:ext uri="{FF2B5EF4-FFF2-40B4-BE49-F238E27FC236}">
                  <a16:creationId xmlns:a16="http://schemas.microsoft.com/office/drawing/2014/main" id="{8F274279-7702-4665-BC23-042B590836CE}"/>
                </a:ext>
              </a:extLst>
            </p:cNvPr>
            <p:cNvSpPr/>
            <p:nvPr/>
          </p:nvSpPr>
          <p:spPr>
            <a:xfrm>
              <a:off x="874040" y="5894894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4" name="สี่เหลี่ยมผืนผ้า 33">
              <a:extLst>
                <a:ext uri="{FF2B5EF4-FFF2-40B4-BE49-F238E27FC236}">
                  <a16:creationId xmlns:a16="http://schemas.microsoft.com/office/drawing/2014/main" id="{AF0447A1-E793-47AD-B747-665576B35899}"/>
                </a:ext>
              </a:extLst>
            </p:cNvPr>
            <p:cNvSpPr/>
            <p:nvPr/>
          </p:nvSpPr>
          <p:spPr>
            <a:xfrm>
              <a:off x="741751" y="6132145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5" name="สี่เหลี่ยมผืนผ้า 34">
              <a:extLst>
                <a:ext uri="{FF2B5EF4-FFF2-40B4-BE49-F238E27FC236}">
                  <a16:creationId xmlns:a16="http://schemas.microsoft.com/office/drawing/2014/main" id="{A63F1F8A-333C-4770-8A3C-28B987D67C5A}"/>
                </a:ext>
              </a:extLst>
            </p:cNvPr>
            <p:cNvSpPr/>
            <p:nvPr/>
          </p:nvSpPr>
          <p:spPr>
            <a:xfrm>
              <a:off x="593410" y="5969719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6" name="รูปภาพ 35">
              <a:extLst>
                <a:ext uri="{FF2B5EF4-FFF2-40B4-BE49-F238E27FC236}">
                  <a16:creationId xmlns:a16="http://schemas.microsoft.com/office/drawing/2014/main" id="{8E04169A-29F9-45CA-BB53-6E7D17B94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72" y="3361232"/>
              <a:ext cx="2934728" cy="3431374"/>
            </a:xfrm>
            <a:prstGeom prst="rect">
              <a:avLst/>
            </a:prstGeom>
          </p:spPr>
        </p:pic>
      </p:grp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F9F9DCAE-5604-4285-895C-14D66712670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60" y="519497"/>
            <a:ext cx="1259430" cy="848662"/>
          </a:xfrm>
          <a:prstGeom prst="rect">
            <a:avLst/>
          </a:prstGeom>
        </p:spPr>
      </p:pic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D943B7A7-8CBF-4191-AA58-1D7689ED407D}"/>
              </a:ext>
            </a:extLst>
          </p:cNvPr>
          <p:cNvSpPr txBox="1"/>
          <p:nvPr/>
        </p:nvSpPr>
        <p:spPr>
          <a:xfrm>
            <a:off x="2371139" y="5876838"/>
            <a:ext cx="4287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ประสาทสัมผัสทั้ง 5</a:t>
            </a:r>
          </a:p>
        </p:txBody>
      </p:sp>
    </p:spTree>
    <p:extLst>
      <p:ext uri="{BB962C8B-B14F-4D97-AF65-F5344CB8AC3E}">
        <p14:creationId xmlns:p14="http://schemas.microsoft.com/office/powerpoint/2010/main" val="1446159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26" grpId="0"/>
      <p:bldP spid="26" grpId="1"/>
      <p:bldP spid="27" grpId="0"/>
      <p:bldP spid="2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ผลการค้นหารูปภาพสำหรับ การ์ตูนน่ารัก ๆ">
            <a:extLst>
              <a:ext uri="{FF2B5EF4-FFF2-40B4-BE49-F238E27FC236}">
                <a16:creationId xmlns:a16="http://schemas.microsoft.com/office/drawing/2014/main" id="{EB673688-EF3A-44DE-9580-5965D3CE0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681" y="186456"/>
            <a:ext cx="1020370" cy="125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AutoShape 4" descr="รูปภาพที่เกี่ยวข้อง">
            <a:extLst>
              <a:ext uri="{FF2B5EF4-FFF2-40B4-BE49-F238E27FC236}">
                <a16:creationId xmlns:a16="http://schemas.microsoft.com/office/drawing/2014/main" id="{8C13D7BA-4E1A-4A3A-975B-F831FC7AA1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79" name="กลุ่ม 78">
            <a:extLst>
              <a:ext uri="{FF2B5EF4-FFF2-40B4-BE49-F238E27FC236}">
                <a16:creationId xmlns:a16="http://schemas.microsoft.com/office/drawing/2014/main" id="{E9229A93-CC49-4248-B6D7-23F8B69EEA47}"/>
              </a:ext>
            </a:extLst>
          </p:cNvPr>
          <p:cNvGrpSpPr/>
          <p:nvPr/>
        </p:nvGrpSpPr>
        <p:grpSpPr>
          <a:xfrm>
            <a:off x="984055" y="595741"/>
            <a:ext cx="7518789" cy="6214561"/>
            <a:chOff x="984055" y="595741"/>
            <a:chExt cx="7518789" cy="6214561"/>
          </a:xfrm>
        </p:grpSpPr>
        <p:sp>
          <p:nvSpPr>
            <p:cNvPr id="18" name="รูปแบบอิสระ: รูปร่าง 17">
              <a:extLst>
                <a:ext uri="{FF2B5EF4-FFF2-40B4-BE49-F238E27FC236}">
                  <a16:creationId xmlns:a16="http://schemas.microsoft.com/office/drawing/2014/main" id="{58AC2DC0-A587-4FB0-B1CA-9A9DF5AEE872}"/>
                </a:ext>
              </a:extLst>
            </p:cNvPr>
            <p:cNvSpPr/>
            <p:nvPr/>
          </p:nvSpPr>
          <p:spPr>
            <a:xfrm rot="937669">
              <a:off x="984055" y="595741"/>
              <a:ext cx="7518789" cy="6214561"/>
            </a:xfrm>
            <a:custGeom>
              <a:avLst/>
              <a:gdLst>
                <a:gd name="connsiteX0" fmla="*/ 2592118 w 7518789"/>
                <a:gd name="connsiteY0" fmla="*/ 41669 h 6503768"/>
                <a:gd name="connsiteX1" fmla="*/ 3981799 w 7518789"/>
                <a:gd name="connsiteY1" fmla="*/ 462717 h 6503768"/>
                <a:gd name="connsiteX2" fmla="*/ 4151859 w 7518789"/>
                <a:gd name="connsiteY2" fmla="*/ 693684 h 6503768"/>
                <a:gd name="connsiteX3" fmla="*/ 4166690 w 7518789"/>
                <a:gd name="connsiteY3" fmla="*/ 722015 h 6503768"/>
                <a:gd name="connsiteX4" fmla="*/ 4258472 w 7518789"/>
                <a:gd name="connsiteY4" fmla="*/ 634371 h 6503768"/>
                <a:gd name="connsiteX5" fmla="*/ 5097418 w 7518789"/>
                <a:gd name="connsiteY5" fmla="*/ 317932 h 6503768"/>
                <a:gd name="connsiteX6" fmla="*/ 6416323 w 7518789"/>
                <a:gd name="connsiteY6" fmla="*/ 1703684 h 6503768"/>
                <a:gd name="connsiteX7" fmla="*/ 6409513 w 7518789"/>
                <a:gd name="connsiteY7" fmla="*/ 1845369 h 6503768"/>
                <a:gd name="connsiteX8" fmla="*/ 6397758 w 7518789"/>
                <a:gd name="connsiteY8" fmla="*/ 1926297 h 6503768"/>
                <a:gd name="connsiteX9" fmla="*/ 6453914 w 7518789"/>
                <a:gd name="connsiteY9" fmla="*/ 1940294 h 6503768"/>
                <a:gd name="connsiteX10" fmla="*/ 7518789 w 7518789"/>
                <a:gd name="connsiteY10" fmla="*/ 3343397 h 6503768"/>
                <a:gd name="connsiteX11" fmla="*/ 6308672 w 7518789"/>
                <a:gd name="connsiteY11" fmla="*/ 4782702 h 6503768"/>
                <a:gd name="connsiteX12" fmla="*/ 6182732 w 7518789"/>
                <a:gd name="connsiteY12" fmla="*/ 4801334 h 6503768"/>
                <a:gd name="connsiteX13" fmla="*/ 6117958 w 7518789"/>
                <a:gd name="connsiteY13" fmla="*/ 4978305 h 6503768"/>
                <a:gd name="connsiteX14" fmla="*/ 3816540 w 7518789"/>
                <a:gd name="connsiteY14" fmla="*/ 6503768 h 6503768"/>
                <a:gd name="connsiteX15" fmla="*/ 1889193 w 7518789"/>
                <a:gd name="connsiteY15" fmla="*/ 5594849 h 6503768"/>
                <a:gd name="connsiteX16" fmla="*/ 1886529 w 7518789"/>
                <a:gd name="connsiteY16" fmla="*/ 5591286 h 6503768"/>
                <a:gd name="connsiteX17" fmla="*/ 1857172 w 7518789"/>
                <a:gd name="connsiteY17" fmla="*/ 5645203 h 6503768"/>
                <a:gd name="connsiteX18" fmla="*/ 1048273 w 7518789"/>
                <a:gd name="connsiteY18" fmla="*/ 6169109 h 6503768"/>
                <a:gd name="connsiteX19" fmla="*/ 0 w 7518789"/>
                <a:gd name="connsiteY19" fmla="*/ 4729440 h 6503768"/>
                <a:gd name="connsiteX20" fmla="*/ 307033 w 7518789"/>
                <a:gd name="connsiteY20" fmla="*/ 3711440 h 6503768"/>
                <a:gd name="connsiteX21" fmla="*/ 342816 w 7518789"/>
                <a:gd name="connsiteY21" fmla="*/ 3666775 h 6503768"/>
                <a:gd name="connsiteX22" fmla="*/ 295400 w 7518789"/>
                <a:gd name="connsiteY22" fmla="*/ 3595429 h 6503768"/>
                <a:gd name="connsiteX23" fmla="*/ 90987 w 7518789"/>
                <a:gd name="connsiteY23" fmla="*/ 2842455 h 6503768"/>
                <a:gd name="connsiteX24" fmla="*/ 1046677 w 7518789"/>
                <a:gd name="connsiteY24" fmla="*/ 1523077 h 6503768"/>
                <a:gd name="connsiteX25" fmla="*/ 1287897 w 7518789"/>
                <a:gd name="connsiteY25" fmla="*/ 1495716 h 6503768"/>
                <a:gd name="connsiteX26" fmla="*/ 1410274 w 7518789"/>
                <a:gd name="connsiteY26" fmla="*/ 1502669 h 6503768"/>
                <a:gd name="connsiteX27" fmla="*/ 1504399 w 7518789"/>
                <a:gd name="connsiteY27" fmla="*/ 1518832 h 6503768"/>
                <a:gd name="connsiteX28" fmla="*/ 1502123 w 7518789"/>
                <a:gd name="connsiteY28" fmla="*/ 1493574 h 6503768"/>
                <a:gd name="connsiteX29" fmla="*/ 1972914 w 7518789"/>
                <a:gd name="connsiteY29" fmla="*/ 371957 h 6503768"/>
                <a:gd name="connsiteX30" fmla="*/ 2592118 w 7518789"/>
                <a:gd name="connsiteY30" fmla="*/ 41669 h 6503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518789" h="6503768">
                  <a:moveTo>
                    <a:pt x="2592118" y="41669"/>
                  </a:moveTo>
                  <a:cubicBezTo>
                    <a:pt x="3082998" y="-79459"/>
                    <a:pt x="3620892" y="64264"/>
                    <a:pt x="3981799" y="462717"/>
                  </a:cubicBezTo>
                  <a:cubicBezTo>
                    <a:pt x="4047419" y="535163"/>
                    <a:pt x="4104081" y="612601"/>
                    <a:pt x="4151859" y="693684"/>
                  </a:cubicBezTo>
                  <a:lnTo>
                    <a:pt x="4166690" y="722015"/>
                  </a:lnTo>
                  <a:lnTo>
                    <a:pt x="4258472" y="634371"/>
                  </a:lnTo>
                  <a:cubicBezTo>
                    <a:pt x="4486456" y="436685"/>
                    <a:pt x="4778738" y="317932"/>
                    <a:pt x="5097418" y="317932"/>
                  </a:cubicBezTo>
                  <a:cubicBezTo>
                    <a:pt x="5825829" y="317932"/>
                    <a:pt x="6416322" y="938354"/>
                    <a:pt x="6416323" y="1703684"/>
                  </a:cubicBezTo>
                  <a:cubicBezTo>
                    <a:pt x="6416323" y="1751517"/>
                    <a:pt x="6414016" y="1798784"/>
                    <a:pt x="6409513" y="1845369"/>
                  </a:cubicBezTo>
                  <a:lnTo>
                    <a:pt x="6397758" y="1926297"/>
                  </a:lnTo>
                  <a:lnTo>
                    <a:pt x="6453914" y="1940294"/>
                  </a:lnTo>
                  <a:cubicBezTo>
                    <a:pt x="7070848" y="2126305"/>
                    <a:pt x="7518789" y="2684141"/>
                    <a:pt x="7518789" y="3343397"/>
                  </a:cubicBezTo>
                  <a:cubicBezTo>
                    <a:pt x="7518789" y="4053363"/>
                    <a:pt x="6999284" y="4645708"/>
                    <a:pt x="6308672" y="4782702"/>
                  </a:cubicBezTo>
                  <a:lnTo>
                    <a:pt x="6182732" y="4801334"/>
                  </a:lnTo>
                  <a:lnTo>
                    <a:pt x="6117958" y="4978305"/>
                  </a:lnTo>
                  <a:cubicBezTo>
                    <a:pt x="5738787" y="5874756"/>
                    <a:pt x="4851122" y="6503768"/>
                    <a:pt x="3816540" y="6503768"/>
                  </a:cubicBezTo>
                  <a:cubicBezTo>
                    <a:pt x="3040604" y="6503768"/>
                    <a:pt x="2347308" y="6149949"/>
                    <a:pt x="1889193" y="5594849"/>
                  </a:cubicBezTo>
                  <a:lnTo>
                    <a:pt x="1886529" y="5591286"/>
                  </a:lnTo>
                  <a:lnTo>
                    <a:pt x="1857172" y="5645203"/>
                  </a:lnTo>
                  <a:cubicBezTo>
                    <a:pt x="1664903" y="5965166"/>
                    <a:pt x="1373930" y="6169109"/>
                    <a:pt x="1048273" y="6169109"/>
                  </a:cubicBezTo>
                  <a:cubicBezTo>
                    <a:pt x="469328" y="6169109"/>
                    <a:pt x="1" y="5524547"/>
                    <a:pt x="0" y="4729440"/>
                  </a:cubicBezTo>
                  <a:cubicBezTo>
                    <a:pt x="0" y="4331886"/>
                    <a:pt x="117332" y="3971969"/>
                    <a:pt x="307033" y="3711440"/>
                  </a:cubicBezTo>
                  <a:lnTo>
                    <a:pt x="342816" y="3666775"/>
                  </a:lnTo>
                  <a:lnTo>
                    <a:pt x="295400" y="3595429"/>
                  </a:lnTo>
                  <a:cubicBezTo>
                    <a:pt x="166344" y="3380488"/>
                    <a:pt x="90987" y="3121373"/>
                    <a:pt x="90987" y="2842455"/>
                  </a:cubicBezTo>
                  <a:cubicBezTo>
                    <a:pt x="90987" y="2191644"/>
                    <a:pt x="501266" y="1648655"/>
                    <a:pt x="1046677" y="1523077"/>
                  </a:cubicBezTo>
                  <a:cubicBezTo>
                    <a:pt x="1124593" y="1505137"/>
                    <a:pt x="1205267" y="1495716"/>
                    <a:pt x="1287897" y="1495716"/>
                  </a:cubicBezTo>
                  <a:cubicBezTo>
                    <a:pt x="1329211" y="1495716"/>
                    <a:pt x="1370037" y="1498071"/>
                    <a:pt x="1410274" y="1502669"/>
                  </a:cubicBezTo>
                  <a:lnTo>
                    <a:pt x="1504399" y="1518832"/>
                  </a:lnTo>
                  <a:lnTo>
                    <a:pt x="1502123" y="1493574"/>
                  </a:lnTo>
                  <a:cubicBezTo>
                    <a:pt x="1484995" y="1084519"/>
                    <a:pt x="1644120" y="669768"/>
                    <a:pt x="1972914" y="371957"/>
                  </a:cubicBezTo>
                  <a:cubicBezTo>
                    <a:pt x="2155577" y="206506"/>
                    <a:pt x="2368991" y="96727"/>
                    <a:pt x="2592118" y="41669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รูปแบบอิสระ: รูปร่าง 18">
              <a:extLst>
                <a:ext uri="{FF2B5EF4-FFF2-40B4-BE49-F238E27FC236}">
                  <a16:creationId xmlns:a16="http://schemas.microsoft.com/office/drawing/2014/main" id="{D01C68BD-4231-47AE-9671-8E13C0F7A1BE}"/>
                </a:ext>
              </a:extLst>
            </p:cNvPr>
            <p:cNvSpPr/>
            <p:nvPr/>
          </p:nvSpPr>
          <p:spPr>
            <a:xfrm rot="937669">
              <a:off x="1110279" y="778027"/>
              <a:ext cx="7273786" cy="5867558"/>
            </a:xfrm>
            <a:custGeom>
              <a:avLst/>
              <a:gdLst>
                <a:gd name="connsiteX0" fmla="*/ 2592118 w 7518789"/>
                <a:gd name="connsiteY0" fmla="*/ 41669 h 6503768"/>
                <a:gd name="connsiteX1" fmla="*/ 3981799 w 7518789"/>
                <a:gd name="connsiteY1" fmla="*/ 462717 h 6503768"/>
                <a:gd name="connsiteX2" fmla="*/ 4151859 w 7518789"/>
                <a:gd name="connsiteY2" fmla="*/ 693684 h 6503768"/>
                <a:gd name="connsiteX3" fmla="*/ 4166690 w 7518789"/>
                <a:gd name="connsiteY3" fmla="*/ 722015 h 6503768"/>
                <a:gd name="connsiteX4" fmla="*/ 4258472 w 7518789"/>
                <a:gd name="connsiteY4" fmla="*/ 634371 h 6503768"/>
                <a:gd name="connsiteX5" fmla="*/ 5097418 w 7518789"/>
                <a:gd name="connsiteY5" fmla="*/ 317932 h 6503768"/>
                <a:gd name="connsiteX6" fmla="*/ 6416323 w 7518789"/>
                <a:gd name="connsiteY6" fmla="*/ 1703684 h 6503768"/>
                <a:gd name="connsiteX7" fmla="*/ 6409513 w 7518789"/>
                <a:gd name="connsiteY7" fmla="*/ 1845369 h 6503768"/>
                <a:gd name="connsiteX8" fmla="*/ 6397758 w 7518789"/>
                <a:gd name="connsiteY8" fmla="*/ 1926297 h 6503768"/>
                <a:gd name="connsiteX9" fmla="*/ 6453914 w 7518789"/>
                <a:gd name="connsiteY9" fmla="*/ 1940294 h 6503768"/>
                <a:gd name="connsiteX10" fmla="*/ 7518789 w 7518789"/>
                <a:gd name="connsiteY10" fmla="*/ 3343397 h 6503768"/>
                <a:gd name="connsiteX11" fmla="*/ 6308672 w 7518789"/>
                <a:gd name="connsiteY11" fmla="*/ 4782702 h 6503768"/>
                <a:gd name="connsiteX12" fmla="*/ 6182732 w 7518789"/>
                <a:gd name="connsiteY12" fmla="*/ 4801334 h 6503768"/>
                <a:gd name="connsiteX13" fmla="*/ 6117958 w 7518789"/>
                <a:gd name="connsiteY13" fmla="*/ 4978305 h 6503768"/>
                <a:gd name="connsiteX14" fmla="*/ 3816540 w 7518789"/>
                <a:gd name="connsiteY14" fmla="*/ 6503768 h 6503768"/>
                <a:gd name="connsiteX15" fmla="*/ 1889193 w 7518789"/>
                <a:gd name="connsiteY15" fmla="*/ 5594849 h 6503768"/>
                <a:gd name="connsiteX16" fmla="*/ 1886529 w 7518789"/>
                <a:gd name="connsiteY16" fmla="*/ 5591286 h 6503768"/>
                <a:gd name="connsiteX17" fmla="*/ 1857172 w 7518789"/>
                <a:gd name="connsiteY17" fmla="*/ 5645203 h 6503768"/>
                <a:gd name="connsiteX18" fmla="*/ 1048273 w 7518789"/>
                <a:gd name="connsiteY18" fmla="*/ 6169109 h 6503768"/>
                <a:gd name="connsiteX19" fmla="*/ 0 w 7518789"/>
                <a:gd name="connsiteY19" fmla="*/ 4729440 h 6503768"/>
                <a:gd name="connsiteX20" fmla="*/ 307033 w 7518789"/>
                <a:gd name="connsiteY20" fmla="*/ 3711440 h 6503768"/>
                <a:gd name="connsiteX21" fmla="*/ 342816 w 7518789"/>
                <a:gd name="connsiteY21" fmla="*/ 3666775 h 6503768"/>
                <a:gd name="connsiteX22" fmla="*/ 295400 w 7518789"/>
                <a:gd name="connsiteY22" fmla="*/ 3595429 h 6503768"/>
                <a:gd name="connsiteX23" fmla="*/ 90987 w 7518789"/>
                <a:gd name="connsiteY23" fmla="*/ 2842455 h 6503768"/>
                <a:gd name="connsiteX24" fmla="*/ 1046677 w 7518789"/>
                <a:gd name="connsiteY24" fmla="*/ 1523077 h 6503768"/>
                <a:gd name="connsiteX25" fmla="*/ 1287897 w 7518789"/>
                <a:gd name="connsiteY25" fmla="*/ 1495716 h 6503768"/>
                <a:gd name="connsiteX26" fmla="*/ 1410274 w 7518789"/>
                <a:gd name="connsiteY26" fmla="*/ 1502669 h 6503768"/>
                <a:gd name="connsiteX27" fmla="*/ 1504399 w 7518789"/>
                <a:gd name="connsiteY27" fmla="*/ 1518832 h 6503768"/>
                <a:gd name="connsiteX28" fmla="*/ 1502123 w 7518789"/>
                <a:gd name="connsiteY28" fmla="*/ 1493574 h 6503768"/>
                <a:gd name="connsiteX29" fmla="*/ 1972914 w 7518789"/>
                <a:gd name="connsiteY29" fmla="*/ 371957 h 6503768"/>
                <a:gd name="connsiteX30" fmla="*/ 2592118 w 7518789"/>
                <a:gd name="connsiteY30" fmla="*/ 41669 h 6503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518789" h="6503768">
                  <a:moveTo>
                    <a:pt x="2592118" y="41669"/>
                  </a:moveTo>
                  <a:cubicBezTo>
                    <a:pt x="3082998" y="-79459"/>
                    <a:pt x="3620892" y="64264"/>
                    <a:pt x="3981799" y="462717"/>
                  </a:cubicBezTo>
                  <a:cubicBezTo>
                    <a:pt x="4047419" y="535163"/>
                    <a:pt x="4104081" y="612601"/>
                    <a:pt x="4151859" y="693684"/>
                  </a:cubicBezTo>
                  <a:lnTo>
                    <a:pt x="4166690" y="722015"/>
                  </a:lnTo>
                  <a:lnTo>
                    <a:pt x="4258472" y="634371"/>
                  </a:lnTo>
                  <a:cubicBezTo>
                    <a:pt x="4486456" y="436685"/>
                    <a:pt x="4778738" y="317932"/>
                    <a:pt x="5097418" y="317932"/>
                  </a:cubicBezTo>
                  <a:cubicBezTo>
                    <a:pt x="5825829" y="317932"/>
                    <a:pt x="6416322" y="938354"/>
                    <a:pt x="6416323" y="1703684"/>
                  </a:cubicBezTo>
                  <a:cubicBezTo>
                    <a:pt x="6416323" y="1751517"/>
                    <a:pt x="6414016" y="1798784"/>
                    <a:pt x="6409513" y="1845369"/>
                  </a:cubicBezTo>
                  <a:lnTo>
                    <a:pt x="6397758" y="1926297"/>
                  </a:lnTo>
                  <a:lnTo>
                    <a:pt x="6453914" y="1940294"/>
                  </a:lnTo>
                  <a:cubicBezTo>
                    <a:pt x="7070848" y="2126305"/>
                    <a:pt x="7518789" y="2684141"/>
                    <a:pt x="7518789" y="3343397"/>
                  </a:cubicBezTo>
                  <a:cubicBezTo>
                    <a:pt x="7518789" y="4053363"/>
                    <a:pt x="6999284" y="4645708"/>
                    <a:pt x="6308672" y="4782702"/>
                  </a:cubicBezTo>
                  <a:lnTo>
                    <a:pt x="6182732" y="4801334"/>
                  </a:lnTo>
                  <a:lnTo>
                    <a:pt x="6117958" y="4978305"/>
                  </a:lnTo>
                  <a:cubicBezTo>
                    <a:pt x="5738787" y="5874756"/>
                    <a:pt x="4851122" y="6503768"/>
                    <a:pt x="3816540" y="6503768"/>
                  </a:cubicBezTo>
                  <a:cubicBezTo>
                    <a:pt x="3040604" y="6503768"/>
                    <a:pt x="2347308" y="6149949"/>
                    <a:pt x="1889193" y="5594849"/>
                  </a:cubicBezTo>
                  <a:lnTo>
                    <a:pt x="1886529" y="5591286"/>
                  </a:lnTo>
                  <a:lnTo>
                    <a:pt x="1857172" y="5645203"/>
                  </a:lnTo>
                  <a:cubicBezTo>
                    <a:pt x="1664903" y="5965166"/>
                    <a:pt x="1373930" y="6169109"/>
                    <a:pt x="1048273" y="6169109"/>
                  </a:cubicBezTo>
                  <a:cubicBezTo>
                    <a:pt x="469328" y="6169109"/>
                    <a:pt x="1" y="5524547"/>
                    <a:pt x="0" y="4729440"/>
                  </a:cubicBezTo>
                  <a:cubicBezTo>
                    <a:pt x="0" y="4331886"/>
                    <a:pt x="117332" y="3971969"/>
                    <a:pt x="307033" y="3711440"/>
                  </a:cubicBezTo>
                  <a:lnTo>
                    <a:pt x="342816" y="3666775"/>
                  </a:lnTo>
                  <a:lnTo>
                    <a:pt x="295400" y="3595429"/>
                  </a:lnTo>
                  <a:cubicBezTo>
                    <a:pt x="166344" y="3380488"/>
                    <a:pt x="90987" y="3121373"/>
                    <a:pt x="90987" y="2842455"/>
                  </a:cubicBezTo>
                  <a:cubicBezTo>
                    <a:pt x="90987" y="2191644"/>
                    <a:pt x="501266" y="1648655"/>
                    <a:pt x="1046677" y="1523077"/>
                  </a:cubicBezTo>
                  <a:cubicBezTo>
                    <a:pt x="1124593" y="1505137"/>
                    <a:pt x="1205267" y="1495716"/>
                    <a:pt x="1287897" y="1495716"/>
                  </a:cubicBezTo>
                  <a:cubicBezTo>
                    <a:pt x="1329211" y="1495716"/>
                    <a:pt x="1370037" y="1498071"/>
                    <a:pt x="1410274" y="1502669"/>
                  </a:cubicBezTo>
                  <a:lnTo>
                    <a:pt x="1504399" y="1518832"/>
                  </a:lnTo>
                  <a:lnTo>
                    <a:pt x="1502123" y="1493574"/>
                  </a:lnTo>
                  <a:cubicBezTo>
                    <a:pt x="1484995" y="1084519"/>
                    <a:pt x="1644120" y="669768"/>
                    <a:pt x="1972914" y="371957"/>
                  </a:cubicBezTo>
                  <a:cubicBezTo>
                    <a:pt x="2155577" y="206506"/>
                    <a:pt x="2368991" y="96727"/>
                    <a:pt x="2592118" y="4166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E8F7F9B7-8D36-4A9E-A77C-9305D7B6197A}"/>
              </a:ext>
            </a:extLst>
          </p:cNvPr>
          <p:cNvSpPr/>
          <p:nvPr/>
        </p:nvSpPr>
        <p:spPr>
          <a:xfrm>
            <a:off x="0" y="5749430"/>
            <a:ext cx="9144000" cy="112221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6" name="หัวใจ 75">
            <a:extLst>
              <a:ext uri="{FF2B5EF4-FFF2-40B4-BE49-F238E27FC236}">
                <a16:creationId xmlns:a16="http://schemas.microsoft.com/office/drawing/2014/main" id="{944D4070-AA67-40C2-A787-A4745F7E2A6D}"/>
              </a:ext>
            </a:extLst>
          </p:cNvPr>
          <p:cNvSpPr/>
          <p:nvPr/>
        </p:nvSpPr>
        <p:spPr>
          <a:xfrm rot="19951090">
            <a:off x="5364735" y="478971"/>
            <a:ext cx="178529" cy="19037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1" name="Picture 2" descr="รูปภาพที่เกี่ยวข้อง">
            <a:extLst>
              <a:ext uri="{FF2B5EF4-FFF2-40B4-BE49-F238E27FC236}">
                <a16:creationId xmlns:a16="http://schemas.microsoft.com/office/drawing/2014/main" id="{61EA0279-990C-4CAE-AC2A-45311171B8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867" y="5002984"/>
            <a:ext cx="2252573" cy="171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กลุ่ม 27">
            <a:extLst>
              <a:ext uri="{FF2B5EF4-FFF2-40B4-BE49-F238E27FC236}">
                <a16:creationId xmlns:a16="http://schemas.microsoft.com/office/drawing/2014/main" id="{CDFC7C3B-AD44-46F3-9F8A-B3E725B323DA}"/>
              </a:ext>
            </a:extLst>
          </p:cNvPr>
          <p:cNvGrpSpPr/>
          <p:nvPr/>
        </p:nvGrpSpPr>
        <p:grpSpPr>
          <a:xfrm>
            <a:off x="131372" y="3660812"/>
            <a:ext cx="2420759" cy="3131793"/>
            <a:chOff x="131372" y="3361232"/>
            <a:chExt cx="2934728" cy="3431374"/>
          </a:xfrm>
        </p:grpSpPr>
        <p:sp>
          <p:nvSpPr>
            <p:cNvPr id="29" name="สี่เหลี่ยมผืนผ้า 28">
              <a:extLst>
                <a:ext uri="{FF2B5EF4-FFF2-40B4-BE49-F238E27FC236}">
                  <a16:creationId xmlns:a16="http://schemas.microsoft.com/office/drawing/2014/main" id="{B6FEEC48-4274-43F7-BC1B-F3DFB36392E5}"/>
                </a:ext>
              </a:extLst>
            </p:cNvPr>
            <p:cNvSpPr/>
            <p:nvPr/>
          </p:nvSpPr>
          <p:spPr>
            <a:xfrm>
              <a:off x="997458" y="5076919"/>
              <a:ext cx="1193501" cy="814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0" name="สี่เหลี่ยมผืนผ้า 29">
              <a:extLst>
                <a:ext uri="{FF2B5EF4-FFF2-40B4-BE49-F238E27FC236}">
                  <a16:creationId xmlns:a16="http://schemas.microsoft.com/office/drawing/2014/main" id="{22FD7B20-D36E-4D91-A718-81AF23BDC58E}"/>
                </a:ext>
              </a:extLst>
            </p:cNvPr>
            <p:cNvSpPr/>
            <p:nvPr/>
          </p:nvSpPr>
          <p:spPr>
            <a:xfrm rot="20157559">
              <a:off x="2013991" y="5514946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1" name="สี่เหลี่ยมผืนผ้า 30">
              <a:extLst>
                <a:ext uri="{FF2B5EF4-FFF2-40B4-BE49-F238E27FC236}">
                  <a16:creationId xmlns:a16="http://schemas.microsoft.com/office/drawing/2014/main" id="{D2A6EC6C-E536-4D59-BC6D-16D945948091}"/>
                </a:ext>
              </a:extLst>
            </p:cNvPr>
            <p:cNvSpPr/>
            <p:nvPr/>
          </p:nvSpPr>
          <p:spPr>
            <a:xfrm>
              <a:off x="349972" y="6099973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2" name="สี่เหลี่ยมผืนผ้า 31">
              <a:extLst>
                <a:ext uri="{FF2B5EF4-FFF2-40B4-BE49-F238E27FC236}">
                  <a16:creationId xmlns:a16="http://schemas.microsoft.com/office/drawing/2014/main" id="{D2E942CF-D4EB-4ADF-9C5C-D41FEB675182}"/>
                </a:ext>
              </a:extLst>
            </p:cNvPr>
            <p:cNvSpPr/>
            <p:nvPr/>
          </p:nvSpPr>
          <p:spPr>
            <a:xfrm rot="1210387">
              <a:off x="221559" y="6283521"/>
              <a:ext cx="873632" cy="289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3" name="สี่เหลี่ยมผืนผ้า 32">
              <a:extLst>
                <a:ext uri="{FF2B5EF4-FFF2-40B4-BE49-F238E27FC236}">
                  <a16:creationId xmlns:a16="http://schemas.microsoft.com/office/drawing/2014/main" id="{8F274279-7702-4665-BC23-042B590836CE}"/>
                </a:ext>
              </a:extLst>
            </p:cNvPr>
            <p:cNvSpPr/>
            <p:nvPr/>
          </p:nvSpPr>
          <p:spPr>
            <a:xfrm>
              <a:off x="874040" y="5894894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4" name="สี่เหลี่ยมผืนผ้า 33">
              <a:extLst>
                <a:ext uri="{FF2B5EF4-FFF2-40B4-BE49-F238E27FC236}">
                  <a16:creationId xmlns:a16="http://schemas.microsoft.com/office/drawing/2014/main" id="{AF0447A1-E793-47AD-B747-665576B35899}"/>
                </a:ext>
              </a:extLst>
            </p:cNvPr>
            <p:cNvSpPr/>
            <p:nvPr/>
          </p:nvSpPr>
          <p:spPr>
            <a:xfrm>
              <a:off x="741751" y="6132145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5" name="สี่เหลี่ยมผืนผ้า 34">
              <a:extLst>
                <a:ext uri="{FF2B5EF4-FFF2-40B4-BE49-F238E27FC236}">
                  <a16:creationId xmlns:a16="http://schemas.microsoft.com/office/drawing/2014/main" id="{A63F1F8A-333C-4770-8A3C-28B987D67C5A}"/>
                </a:ext>
              </a:extLst>
            </p:cNvPr>
            <p:cNvSpPr/>
            <p:nvPr/>
          </p:nvSpPr>
          <p:spPr>
            <a:xfrm>
              <a:off x="593410" y="5969719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6" name="รูปภาพ 35">
              <a:extLst>
                <a:ext uri="{FF2B5EF4-FFF2-40B4-BE49-F238E27FC236}">
                  <a16:creationId xmlns:a16="http://schemas.microsoft.com/office/drawing/2014/main" id="{8E04169A-29F9-45CA-BB53-6E7D17B94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72" y="3361232"/>
              <a:ext cx="2934728" cy="3431374"/>
            </a:xfrm>
            <a:prstGeom prst="rect">
              <a:avLst/>
            </a:prstGeom>
          </p:spPr>
        </p:pic>
      </p:grpSp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F0F9CB6E-C163-4049-BC21-F817778930F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60" y="519497"/>
            <a:ext cx="1259430" cy="848662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E1526BE8-3F08-452A-847B-0E01A8B9A3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020" y="2572287"/>
            <a:ext cx="2420759" cy="2843306"/>
          </a:xfrm>
          <a:prstGeom prst="rect">
            <a:avLst/>
          </a:prstGeom>
        </p:spPr>
      </p:pic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ECA3F52C-F6FC-46D9-9A32-50DA082AB597}"/>
              </a:ext>
            </a:extLst>
          </p:cNvPr>
          <p:cNvGrpSpPr/>
          <p:nvPr/>
        </p:nvGrpSpPr>
        <p:grpSpPr>
          <a:xfrm>
            <a:off x="3992235" y="1275385"/>
            <a:ext cx="1148821" cy="1148821"/>
            <a:chOff x="3992235" y="1275385"/>
            <a:chExt cx="1148821" cy="1148821"/>
          </a:xfrm>
        </p:grpSpPr>
        <p:pic>
          <p:nvPicPr>
            <p:cNvPr id="39" name="รูปภาพ 38">
              <a:extLst>
                <a:ext uri="{FF2B5EF4-FFF2-40B4-BE49-F238E27FC236}">
                  <a16:creationId xmlns:a16="http://schemas.microsoft.com/office/drawing/2014/main" id="{B344B97F-42F5-4909-9557-4079C4643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2235" y="1275385"/>
              <a:ext cx="1148821" cy="1148821"/>
            </a:xfrm>
            <a:prstGeom prst="rect">
              <a:avLst/>
            </a:prstGeom>
          </p:spPr>
        </p:pic>
        <p:sp>
          <p:nvSpPr>
            <p:cNvPr id="12" name="กล่องข้อความ 11">
              <a:extLst>
                <a:ext uri="{FF2B5EF4-FFF2-40B4-BE49-F238E27FC236}">
                  <a16:creationId xmlns:a16="http://schemas.microsoft.com/office/drawing/2014/main" id="{FDE35F66-C0BC-47BE-8EDF-D22293510214}"/>
                </a:ext>
              </a:extLst>
            </p:cNvPr>
            <p:cNvSpPr txBox="1"/>
            <p:nvPr/>
          </p:nvSpPr>
          <p:spPr>
            <a:xfrm>
              <a:off x="4226721" y="1350161"/>
              <a:ext cx="7987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5400" dirty="0">
                  <a:latin typeface="Layiji MaHaNiYom V1.5 OT" panose="02000000000000000000" pitchFamily="50" charset="0"/>
                  <a:cs typeface="Layiji MaHaNiYom V1.5 OT" panose="02000000000000000000" pitchFamily="50" charset="0"/>
                </a:rPr>
                <a:t>ตา</a:t>
              </a:r>
            </a:p>
          </p:txBody>
        </p:sp>
      </p:grpSp>
      <p:grpSp>
        <p:nvGrpSpPr>
          <p:cNvPr id="16" name="กลุ่ม 15">
            <a:extLst>
              <a:ext uri="{FF2B5EF4-FFF2-40B4-BE49-F238E27FC236}">
                <a16:creationId xmlns:a16="http://schemas.microsoft.com/office/drawing/2014/main" id="{AA9E6331-110D-4B0D-8F3B-AF5295557C0B}"/>
              </a:ext>
            </a:extLst>
          </p:cNvPr>
          <p:cNvGrpSpPr/>
          <p:nvPr/>
        </p:nvGrpSpPr>
        <p:grpSpPr>
          <a:xfrm>
            <a:off x="2466069" y="2024707"/>
            <a:ext cx="1148821" cy="1148821"/>
            <a:chOff x="2466069" y="2024707"/>
            <a:chExt cx="1148821" cy="1148821"/>
          </a:xfrm>
        </p:grpSpPr>
        <p:pic>
          <p:nvPicPr>
            <p:cNvPr id="38" name="รูปภาพ 37">
              <a:extLst>
                <a:ext uri="{FF2B5EF4-FFF2-40B4-BE49-F238E27FC236}">
                  <a16:creationId xmlns:a16="http://schemas.microsoft.com/office/drawing/2014/main" id="{936825C2-DE32-484F-A73C-BC9C23FFD5D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6069" y="2024707"/>
              <a:ext cx="1148821" cy="1148821"/>
            </a:xfrm>
            <a:prstGeom prst="rect">
              <a:avLst/>
            </a:prstGeom>
          </p:spPr>
        </p:pic>
        <p:sp>
          <p:nvSpPr>
            <p:cNvPr id="43" name="กล่องข้อความ 42">
              <a:extLst>
                <a:ext uri="{FF2B5EF4-FFF2-40B4-BE49-F238E27FC236}">
                  <a16:creationId xmlns:a16="http://schemas.microsoft.com/office/drawing/2014/main" id="{03ACD933-7800-4028-9BB9-DB1BC492825A}"/>
                </a:ext>
              </a:extLst>
            </p:cNvPr>
            <p:cNvSpPr txBox="1"/>
            <p:nvPr/>
          </p:nvSpPr>
          <p:spPr>
            <a:xfrm>
              <a:off x="2785934" y="2086631"/>
              <a:ext cx="7987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5400" dirty="0">
                  <a:solidFill>
                    <a:srgbClr val="FF0000"/>
                  </a:solidFill>
                  <a:latin typeface="Layiji MaHaNiYom V1.5 OT" panose="02000000000000000000" pitchFamily="50" charset="0"/>
                  <a:cs typeface="Layiji MaHaNiYom V1.5 OT" panose="02000000000000000000" pitchFamily="50" charset="0"/>
                </a:rPr>
                <a:t>หู</a:t>
              </a:r>
            </a:p>
          </p:txBody>
        </p:sp>
      </p:grpSp>
      <p:grpSp>
        <p:nvGrpSpPr>
          <p:cNvPr id="17" name="กลุ่ม 16">
            <a:extLst>
              <a:ext uri="{FF2B5EF4-FFF2-40B4-BE49-F238E27FC236}">
                <a16:creationId xmlns:a16="http://schemas.microsoft.com/office/drawing/2014/main" id="{F0F1AFF4-C90F-4992-8A65-AB826C5853A6}"/>
              </a:ext>
            </a:extLst>
          </p:cNvPr>
          <p:cNvGrpSpPr/>
          <p:nvPr/>
        </p:nvGrpSpPr>
        <p:grpSpPr>
          <a:xfrm>
            <a:off x="2365199" y="3697608"/>
            <a:ext cx="1148821" cy="1148821"/>
            <a:chOff x="2365199" y="3697608"/>
            <a:chExt cx="1148821" cy="1148821"/>
          </a:xfrm>
        </p:grpSpPr>
        <p:pic>
          <p:nvPicPr>
            <p:cNvPr id="3" name="รูปภาพ 2">
              <a:extLst>
                <a:ext uri="{FF2B5EF4-FFF2-40B4-BE49-F238E27FC236}">
                  <a16:creationId xmlns:a16="http://schemas.microsoft.com/office/drawing/2014/main" id="{601303DC-ED20-48F4-B951-DBA4F6617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5199" y="3697608"/>
              <a:ext cx="1148821" cy="1148821"/>
            </a:xfrm>
            <a:prstGeom prst="rect">
              <a:avLst/>
            </a:prstGeom>
          </p:spPr>
        </p:pic>
        <p:sp>
          <p:nvSpPr>
            <p:cNvPr id="44" name="กล่องข้อความ 43">
              <a:extLst>
                <a:ext uri="{FF2B5EF4-FFF2-40B4-BE49-F238E27FC236}">
                  <a16:creationId xmlns:a16="http://schemas.microsoft.com/office/drawing/2014/main" id="{FE6B8556-2B4A-49B5-B246-8F26FB7DCCA5}"/>
                </a:ext>
              </a:extLst>
            </p:cNvPr>
            <p:cNvSpPr txBox="1"/>
            <p:nvPr/>
          </p:nvSpPr>
          <p:spPr>
            <a:xfrm>
              <a:off x="2621822" y="3802918"/>
              <a:ext cx="7987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5400" dirty="0">
                  <a:solidFill>
                    <a:srgbClr val="CC00FF"/>
                  </a:solidFill>
                  <a:latin typeface="Layiji MaHaNiYom V1.5 OT" panose="02000000000000000000" pitchFamily="50" charset="0"/>
                  <a:cs typeface="Layiji MaHaNiYom V1.5 OT" panose="02000000000000000000" pitchFamily="50" charset="0"/>
                </a:rPr>
                <a:t>มือ</a:t>
              </a:r>
            </a:p>
          </p:txBody>
        </p:sp>
      </p:grpSp>
      <p:grpSp>
        <p:nvGrpSpPr>
          <p:cNvPr id="14" name="กลุ่ม 13">
            <a:extLst>
              <a:ext uri="{FF2B5EF4-FFF2-40B4-BE49-F238E27FC236}">
                <a16:creationId xmlns:a16="http://schemas.microsoft.com/office/drawing/2014/main" id="{3B3D5FA3-1470-4DB8-BBB3-5F229B399B4F}"/>
              </a:ext>
            </a:extLst>
          </p:cNvPr>
          <p:cNvGrpSpPr/>
          <p:nvPr/>
        </p:nvGrpSpPr>
        <p:grpSpPr>
          <a:xfrm>
            <a:off x="5764128" y="1946984"/>
            <a:ext cx="1148821" cy="1148821"/>
            <a:chOff x="5764128" y="1946984"/>
            <a:chExt cx="1148821" cy="1148821"/>
          </a:xfrm>
        </p:grpSpPr>
        <p:pic>
          <p:nvPicPr>
            <p:cNvPr id="40" name="รูปภาพ 39">
              <a:extLst>
                <a:ext uri="{FF2B5EF4-FFF2-40B4-BE49-F238E27FC236}">
                  <a16:creationId xmlns:a16="http://schemas.microsoft.com/office/drawing/2014/main" id="{B0E64A63-589A-4EE4-9CA3-D9AD296838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128" y="1946984"/>
              <a:ext cx="1148821" cy="1148821"/>
            </a:xfrm>
            <a:prstGeom prst="rect">
              <a:avLst/>
            </a:prstGeom>
          </p:spPr>
        </p:pic>
        <p:sp>
          <p:nvSpPr>
            <p:cNvPr id="45" name="กล่องข้อความ 44">
              <a:extLst>
                <a:ext uri="{FF2B5EF4-FFF2-40B4-BE49-F238E27FC236}">
                  <a16:creationId xmlns:a16="http://schemas.microsoft.com/office/drawing/2014/main" id="{1493F767-EB84-4619-9529-3823E2D954C3}"/>
                </a:ext>
              </a:extLst>
            </p:cNvPr>
            <p:cNvSpPr txBox="1"/>
            <p:nvPr/>
          </p:nvSpPr>
          <p:spPr>
            <a:xfrm>
              <a:off x="5833403" y="2059729"/>
              <a:ext cx="10167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5400" dirty="0">
                  <a:solidFill>
                    <a:srgbClr val="0000FF"/>
                  </a:solidFill>
                  <a:latin typeface="Layiji MaHaNiYom V1.5 OT" panose="02000000000000000000" pitchFamily="50" charset="0"/>
                  <a:cs typeface="Layiji MaHaNiYom V1.5 OT" panose="02000000000000000000" pitchFamily="50" charset="0"/>
                </a:rPr>
                <a:t>จมูก</a:t>
              </a:r>
            </a:p>
          </p:txBody>
        </p:sp>
      </p:grpSp>
      <p:grpSp>
        <p:nvGrpSpPr>
          <p:cNvPr id="15" name="กลุ่ม 14">
            <a:extLst>
              <a:ext uri="{FF2B5EF4-FFF2-40B4-BE49-F238E27FC236}">
                <a16:creationId xmlns:a16="http://schemas.microsoft.com/office/drawing/2014/main" id="{082F99E9-68D1-4BF3-926E-61B0E474F906}"/>
              </a:ext>
            </a:extLst>
          </p:cNvPr>
          <p:cNvGrpSpPr/>
          <p:nvPr/>
        </p:nvGrpSpPr>
        <p:grpSpPr>
          <a:xfrm>
            <a:off x="6053260" y="3602180"/>
            <a:ext cx="1235206" cy="1148821"/>
            <a:chOff x="6053260" y="3602180"/>
            <a:chExt cx="1235206" cy="1148821"/>
          </a:xfrm>
        </p:grpSpPr>
        <p:pic>
          <p:nvPicPr>
            <p:cNvPr id="41" name="รูปภาพ 40">
              <a:extLst>
                <a:ext uri="{FF2B5EF4-FFF2-40B4-BE49-F238E27FC236}">
                  <a16:creationId xmlns:a16="http://schemas.microsoft.com/office/drawing/2014/main" id="{E4EB215D-5A8B-44FA-B3B1-A03BF7E732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3260" y="3602180"/>
              <a:ext cx="1148821" cy="1148821"/>
            </a:xfrm>
            <a:prstGeom prst="rect">
              <a:avLst/>
            </a:prstGeom>
          </p:spPr>
        </p:pic>
        <p:sp>
          <p:nvSpPr>
            <p:cNvPr id="46" name="กล่องข้อความ 45">
              <a:extLst>
                <a:ext uri="{FF2B5EF4-FFF2-40B4-BE49-F238E27FC236}">
                  <a16:creationId xmlns:a16="http://schemas.microsoft.com/office/drawing/2014/main" id="{11745AE9-1AF6-49F5-825F-002F2B77D8A5}"/>
                </a:ext>
              </a:extLst>
            </p:cNvPr>
            <p:cNvSpPr txBox="1"/>
            <p:nvPr/>
          </p:nvSpPr>
          <p:spPr>
            <a:xfrm>
              <a:off x="6271684" y="3794593"/>
              <a:ext cx="101678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5400" dirty="0">
                  <a:solidFill>
                    <a:srgbClr val="00B050"/>
                  </a:solidFill>
                  <a:latin typeface="Layiji MaHaNiYom V1.5 OT" panose="02000000000000000000" pitchFamily="50" charset="0"/>
                  <a:cs typeface="Layiji MaHaNiYom V1.5 OT" panose="02000000000000000000" pitchFamily="50" charset="0"/>
                </a:rPr>
                <a:t>ลิ้น</a:t>
              </a:r>
            </a:p>
          </p:txBody>
        </p:sp>
      </p:grpSp>
      <p:sp>
        <p:nvSpPr>
          <p:cNvPr id="48" name="กล่องข้อความ 47">
            <a:extLst>
              <a:ext uri="{FF2B5EF4-FFF2-40B4-BE49-F238E27FC236}">
                <a16:creationId xmlns:a16="http://schemas.microsoft.com/office/drawing/2014/main" id="{1409756D-1BB3-47CA-A749-02FDF8EFB0D4}"/>
              </a:ext>
            </a:extLst>
          </p:cNvPr>
          <p:cNvSpPr txBox="1"/>
          <p:nvPr/>
        </p:nvSpPr>
        <p:spPr>
          <a:xfrm>
            <a:off x="2371139" y="5876838"/>
            <a:ext cx="4287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ประสาทสัมผัสทั้ง 5</a:t>
            </a:r>
          </a:p>
        </p:txBody>
      </p:sp>
    </p:spTree>
    <p:extLst>
      <p:ext uri="{BB962C8B-B14F-4D97-AF65-F5344CB8AC3E}">
        <p14:creationId xmlns:p14="http://schemas.microsoft.com/office/powerpoint/2010/main" val="199929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ผลการค้นหารูปภาพสำหรับ การ์ตูนน่ารัก ๆ">
            <a:extLst>
              <a:ext uri="{FF2B5EF4-FFF2-40B4-BE49-F238E27FC236}">
                <a16:creationId xmlns:a16="http://schemas.microsoft.com/office/drawing/2014/main" id="{EB673688-EF3A-44DE-9580-5965D3CE0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681" y="186456"/>
            <a:ext cx="1020370" cy="125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AutoShape 4" descr="รูปภาพที่เกี่ยวข้อง">
            <a:extLst>
              <a:ext uri="{FF2B5EF4-FFF2-40B4-BE49-F238E27FC236}">
                <a16:creationId xmlns:a16="http://schemas.microsoft.com/office/drawing/2014/main" id="{8C13D7BA-4E1A-4A3A-975B-F831FC7AA1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79" name="กลุ่ม 78">
            <a:extLst>
              <a:ext uri="{FF2B5EF4-FFF2-40B4-BE49-F238E27FC236}">
                <a16:creationId xmlns:a16="http://schemas.microsoft.com/office/drawing/2014/main" id="{E9229A93-CC49-4248-B6D7-23F8B69EEA47}"/>
              </a:ext>
            </a:extLst>
          </p:cNvPr>
          <p:cNvGrpSpPr/>
          <p:nvPr/>
        </p:nvGrpSpPr>
        <p:grpSpPr>
          <a:xfrm>
            <a:off x="984055" y="595741"/>
            <a:ext cx="7518789" cy="6214561"/>
            <a:chOff x="984055" y="595741"/>
            <a:chExt cx="7518789" cy="6214561"/>
          </a:xfrm>
        </p:grpSpPr>
        <p:sp>
          <p:nvSpPr>
            <p:cNvPr id="18" name="รูปแบบอิสระ: รูปร่าง 17">
              <a:extLst>
                <a:ext uri="{FF2B5EF4-FFF2-40B4-BE49-F238E27FC236}">
                  <a16:creationId xmlns:a16="http://schemas.microsoft.com/office/drawing/2014/main" id="{58AC2DC0-A587-4FB0-B1CA-9A9DF5AEE872}"/>
                </a:ext>
              </a:extLst>
            </p:cNvPr>
            <p:cNvSpPr/>
            <p:nvPr/>
          </p:nvSpPr>
          <p:spPr>
            <a:xfrm rot="937669">
              <a:off x="984055" y="595741"/>
              <a:ext cx="7518789" cy="6214561"/>
            </a:xfrm>
            <a:custGeom>
              <a:avLst/>
              <a:gdLst>
                <a:gd name="connsiteX0" fmla="*/ 2592118 w 7518789"/>
                <a:gd name="connsiteY0" fmla="*/ 41669 h 6503768"/>
                <a:gd name="connsiteX1" fmla="*/ 3981799 w 7518789"/>
                <a:gd name="connsiteY1" fmla="*/ 462717 h 6503768"/>
                <a:gd name="connsiteX2" fmla="*/ 4151859 w 7518789"/>
                <a:gd name="connsiteY2" fmla="*/ 693684 h 6503768"/>
                <a:gd name="connsiteX3" fmla="*/ 4166690 w 7518789"/>
                <a:gd name="connsiteY3" fmla="*/ 722015 h 6503768"/>
                <a:gd name="connsiteX4" fmla="*/ 4258472 w 7518789"/>
                <a:gd name="connsiteY4" fmla="*/ 634371 h 6503768"/>
                <a:gd name="connsiteX5" fmla="*/ 5097418 w 7518789"/>
                <a:gd name="connsiteY5" fmla="*/ 317932 h 6503768"/>
                <a:gd name="connsiteX6" fmla="*/ 6416323 w 7518789"/>
                <a:gd name="connsiteY6" fmla="*/ 1703684 h 6503768"/>
                <a:gd name="connsiteX7" fmla="*/ 6409513 w 7518789"/>
                <a:gd name="connsiteY7" fmla="*/ 1845369 h 6503768"/>
                <a:gd name="connsiteX8" fmla="*/ 6397758 w 7518789"/>
                <a:gd name="connsiteY8" fmla="*/ 1926297 h 6503768"/>
                <a:gd name="connsiteX9" fmla="*/ 6453914 w 7518789"/>
                <a:gd name="connsiteY9" fmla="*/ 1940294 h 6503768"/>
                <a:gd name="connsiteX10" fmla="*/ 7518789 w 7518789"/>
                <a:gd name="connsiteY10" fmla="*/ 3343397 h 6503768"/>
                <a:gd name="connsiteX11" fmla="*/ 6308672 w 7518789"/>
                <a:gd name="connsiteY11" fmla="*/ 4782702 h 6503768"/>
                <a:gd name="connsiteX12" fmla="*/ 6182732 w 7518789"/>
                <a:gd name="connsiteY12" fmla="*/ 4801334 h 6503768"/>
                <a:gd name="connsiteX13" fmla="*/ 6117958 w 7518789"/>
                <a:gd name="connsiteY13" fmla="*/ 4978305 h 6503768"/>
                <a:gd name="connsiteX14" fmla="*/ 3816540 w 7518789"/>
                <a:gd name="connsiteY14" fmla="*/ 6503768 h 6503768"/>
                <a:gd name="connsiteX15" fmla="*/ 1889193 w 7518789"/>
                <a:gd name="connsiteY15" fmla="*/ 5594849 h 6503768"/>
                <a:gd name="connsiteX16" fmla="*/ 1886529 w 7518789"/>
                <a:gd name="connsiteY16" fmla="*/ 5591286 h 6503768"/>
                <a:gd name="connsiteX17" fmla="*/ 1857172 w 7518789"/>
                <a:gd name="connsiteY17" fmla="*/ 5645203 h 6503768"/>
                <a:gd name="connsiteX18" fmla="*/ 1048273 w 7518789"/>
                <a:gd name="connsiteY18" fmla="*/ 6169109 h 6503768"/>
                <a:gd name="connsiteX19" fmla="*/ 0 w 7518789"/>
                <a:gd name="connsiteY19" fmla="*/ 4729440 h 6503768"/>
                <a:gd name="connsiteX20" fmla="*/ 307033 w 7518789"/>
                <a:gd name="connsiteY20" fmla="*/ 3711440 h 6503768"/>
                <a:gd name="connsiteX21" fmla="*/ 342816 w 7518789"/>
                <a:gd name="connsiteY21" fmla="*/ 3666775 h 6503768"/>
                <a:gd name="connsiteX22" fmla="*/ 295400 w 7518789"/>
                <a:gd name="connsiteY22" fmla="*/ 3595429 h 6503768"/>
                <a:gd name="connsiteX23" fmla="*/ 90987 w 7518789"/>
                <a:gd name="connsiteY23" fmla="*/ 2842455 h 6503768"/>
                <a:gd name="connsiteX24" fmla="*/ 1046677 w 7518789"/>
                <a:gd name="connsiteY24" fmla="*/ 1523077 h 6503768"/>
                <a:gd name="connsiteX25" fmla="*/ 1287897 w 7518789"/>
                <a:gd name="connsiteY25" fmla="*/ 1495716 h 6503768"/>
                <a:gd name="connsiteX26" fmla="*/ 1410274 w 7518789"/>
                <a:gd name="connsiteY26" fmla="*/ 1502669 h 6503768"/>
                <a:gd name="connsiteX27" fmla="*/ 1504399 w 7518789"/>
                <a:gd name="connsiteY27" fmla="*/ 1518832 h 6503768"/>
                <a:gd name="connsiteX28" fmla="*/ 1502123 w 7518789"/>
                <a:gd name="connsiteY28" fmla="*/ 1493574 h 6503768"/>
                <a:gd name="connsiteX29" fmla="*/ 1972914 w 7518789"/>
                <a:gd name="connsiteY29" fmla="*/ 371957 h 6503768"/>
                <a:gd name="connsiteX30" fmla="*/ 2592118 w 7518789"/>
                <a:gd name="connsiteY30" fmla="*/ 41669 h 6503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518789" h="6503768">
                  <a:moveTo>
                    <a:pt x="2592118" y="41669"/>
                  </a:moveTo>
                  <a:cubicBezTo>
                    <a:pt x="3082998" y="-79459"/>
                    <a:pt x="3620892" y="64264"/>
                    <a:pt x="3981799" y="462717"/>
                  </a:cubicBezTo>
                  <a:cubicBezTo>
                    <a:pt x="4047419" y="535163"/>
                    <a:pt x="4104081" y="612601"/>
                    <a:pt x="4151859" y="693684"/>
                  </a:cubicBezTo>
                  <a:lnTo>
                    <a:pt x="4166690" y="722015"/>
                  </a:lnTo>
                  <a:lnTo>
                    <a:pt x="4258472" y="634371"/>
                  </a:lnTo>
                  <a:cubicBezTo>
                    <a:pt x="4486456" y="436685"/>
                    <a:pt x="4778738" y="317932"/>
                    <a:pt x="5097418" y="317932"/>
                  </a:cubicBezTo>
                  <a:cubicBezTo>
                    <a:pt x="5825829" y="317932"/>
                    <a:pt x="6416322" y="938354"/>
                    <a:pt x="6416323" y="1703684"/>
                  </a:cubicBezTo>
                  <a:cubicBezTo>
                    <a:pt x="6416323" y="1751517"/>
                    <a:pt x="6414016" y="1798784"/>
                    <a:pt x="6409513" y="1845369"/>
                  </a:cubicBezTo>
                  <a:lnTo>
                    <a:pt x="6397758" y="1926297"/>
                  </a:lnTo>
                  <a:lnTo>
                    <a:pt x="6453914" y="1940294"/>
                  </a:lnTo>
                  <a:cubicBezTo>
                    <a:pt x="7070848" y="2126305"/>
                    <a:pt x="7518789" y="2684141"/>
                    <a:pt x="7518789" y="3343397"/>
                  </a:cubicBezTo>
                  <a:cubicBezTo>
                    <a:pt x="7518789" y="4053363"/>
                    <a:pt x="6999284" y="4645708"/>
                    <a:pt x="6308672" y="4782702"/>
                  </a:cubicBezTo>
                  <a:lnTo>
                    <a:pt x="6182732" y="4801334"/>
                  </a:lnTo>
                  <a:lnTo>
                    <a:pt x="6117958" y="4978305"/>
                  </a:lnTo>
                  <a:cubicBezTo>
                    <a:pt x="5738787" y="5874756"/>
                    <a:pt x="4851122" y="6503768"/>
                    <a:pt x="3816540" y="6503768"/>
                  </a:cubicBezTo>
                  <a:cubicBezTo>
                    <a:pt x="3040604" y="6503768"/>
                    <a:pt x="2347308" y="6149949"/>
                    <a:pt x="1889193" y="5594849"/>
                  </a:cubicBezTo>
                  <a:lnTo>
                    <a:pt x="1886529" y="5591286"/>
                  </a:lnTo>
                  <a:lnTo>
                    <a:pt x="1857172" y="5645203"/>
                  </a:lnTo>
                  <a:cubicBezTo>
                    <a:pt x="1664903" y="5965166"/>
                    <a:pt x="1373930" y="6169109"/>
                    <a:pt x="1048273" y="6169109"/>
                  </a:cubicBezTo>
                  <a:cubicBezTo>
                    <a:pt x="469328" y="6169109"/>
                    <a:pt x="1" y="5524547"/>
                    <a:pt x="0" y="4729440"/>
                  </a:cubicBezTo>
                  <a:cubicBezTo>
                    <a:pt x="0" y="4331886"/>
                    <a:pt x="117332" y="3971969"/>
                    <a:pt x="307033" y="3711440"/>
                  </a:cubicBezTo>
                  <a:lnTo>
                    <a:pt x="342816" y="3666775"/>
                  </a:lnTo>
                  <a:lnTo>
                    <a:pt x="295400" y="3595429"/>
                  </a:lnTo>
                  <a:cubicBezTo>
                    <a:pt x="166344" y="3380488"/>
                    <a:pt x="90987" y="3121373"/>
                    <a:pt x="90987" y="2842455"/>
                  </a:cubicBezTo>
                  <a:cubicBezTo>
                    <a:pt x="90987" y="2191644"/>
                    <a:pt x="501266" y="1648655"/>
                    <a:pt x="1046677" y="1523077"/>
                  </a:cubicBezTo>
                  <a:cubicBezTo>
                    <a:pt x="1124593" y="1505137"/>
                    <a:pt x="1205267" y="1495716"/>
                    <a:pt x="1287897" y="1495716"/>
                  </a:cubicBezTo>
                  <a:cubicBezTo>
                    <a:pt x="1329211" y="1495716"/>
                    <a:pt x="1370037" y="1498071"/>
                    <a:pt x="1410274" y="1502669"/>
                  </a:cubicBezTo>
                  <a:lnTo>
                    <a:pt x="1504399" y="1518832"/>
                  </a:lnTo>
                  <a:lnTo>
                    <a:pt x="1502123" y="1493574"/>
                  </a:lnTo>
                  <a:cubicBezTo>
                    <a:pt x="1484995" y="1084519"/>
                    <a:pt x="1644120" y="669768"/>
                    <a:pt x="1972914" y="371957"/>
                  </a:cubicBezTo>
                  <a:cubicBezTo>
                    <a:pt x="2155577" y="206506"/>
                    <a:pt x="2368991" y="96727"/>
                    <a:pt x="2592118" y="41669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รูปแบบอิสระ: รูปร่าง 18">
              <a:extLst>
                <a:ext uri="{FF2B5EF4-FFF2-40B4-BE49-F238E27FC236}">
                  <a16:creationId xmlns:a16="http://schemas.microsoft.com/office/drawing/2014/main" id="{D01C68BD-4231-47AE-9671-8E13C0F7A1BE}"/>
                </a:ext>
              </a:extLst>
            </p:cNvPr>
            <p:cNvSpPr/>
            <p:nvPr/>
          </p:nvSpPr>
          <p:spPr>
            <a:xfrm rot="937669">
              <a:off x="1110279" y="778027"/>
              <a:ext cx="7273786" cy="5867558"/>
            </a:xfrm>
            <a:custGeom>
              <a:avLst/>
              <a:gdLst>
                <a:gd name="connsiteX0" fmla="*/ 2592118 w 7518789"/>
                <a:gd name="connsiteY0" fmla="*/ 41669 h 6503768"/>
                <a:gd name="connsiteX1" fmla="*/ 3981799 w 7518789"/>
                <a:gd name="connsiteY1" fmla="*/ 462717 h 6503768"/>
                <a:gd name="connsiteX2" fmla="*/ 4151859 w 7518789"/>
                <a:gd name="connsiteY2" fmla="*/ 693684 h 6503768"/>
                <a:gd name="connsiteX3" fmla="*/ 4166690 w 7518789"/>
                <a:gd name="connsiteY3" fmla="*/ 722015 h 6503768"/>
                <a:gd name="connsiteX4" fmla="*/ 4258472 w 7518789"/>
                <a:gd name="connsiteY4" fmla="*/ 634371 h 6503768"/>
                <a:gd name="connsiteX5" fmla="*/ 5097418 w 7518789"/>
                <a:gd name="connsiteY5" fmla="*/ 317932 h 6503768"/>
                <a:gd name="connsiteX6" fmla="*/ 6416323 w 7518789"/>
                <a:gd name="connsiteY6" fmla="*/ 1703684 h 6503768"/>
                <a:gd name="connsiteX7" fmla="*/ 6409513 w 7518789"/>
                <a:gd name="connsiteY7" fmla="*/ 1845369 h 6503768"/>
                <a:gd name="connsiteX8" fmla="*/ 6397758 w 7518789"/>
                <a:gd name="connsiteY8" fmla="*/ 1926297 h 6503768"/>
                <a:gd name="connsiteX9" fmla="*/ 6453914 w 7518789"/>
                <a:gd name="connsiteY9" fmla="*/ 1940294 h 6503768"/>
                <a:gd name="connsiteX10" fmla="*/ 7518789 w 7518789"/>
                <a:gd name="connsiteY10" fmla="*/ 3343397 h 6503768"/>
                <a:gd name="connsiteX11" fmla="*/ 6308672 w 7518789"/>
                <a:gd name="connsiteY11" fmla="*/ 4782702 h 6503768"/>
                <a:gd name="connsiteX12" fmla="*/ 6182732 w 7518789"/>
                <a:gd name="connsiteY12" fmla="*/ 4801334 h 6503768"/>
                <a:gd name="connsiteX13" fmla="*/ 6117958 w 7518789"/>
                <a:gd name="connsiteY13" fmla="*/ 4978305 h 6503768"/>
                <a:gd name="connsiteX14" fmla="*/ 3816540 w 7518789"/>
                <a:gd name="connsiteY14" fmla="*/ 6503768 h 6503768"/>
                <a:gd name="connsiteX15" fmla="*/ 1889193 w 7518789"/>
                <a:gd name="connsiteY15" fmla="*/ 5594849 h 6503768"/>
                <a:gd name="connsiteX16" fmla="*/ 1886529 w 7518789"/>
                <a:gd name="connsiteY16" fmla="*/ 5591286 h 6503768"/>
                <a:gd name="connsiteX17" fmla="*/ 1857172 w 7518789"/>
                <a:gd name="connsiteY17" fmla="*/ 5645203 h 6503768"/>
                <a:gd name="connsiteX18" fmla="*/ 1048273 w 7518789"/>
                <a:gd name="connsiteY18" fmla="*/ 6169109 h 6503768"/>
                <a:gd name="connsiteX19" fmla="*/ 0 w 7518789"/>
                <a:gd name="connsiteY19" fmla="*/ 4729440 h 6503768"/>
                <a:gd name="connsiteX20" fmla="*/ 307033 w 7518789"/>
                <a:gd name="connsiteY20" fmla="*/ 3711440 h 6503768"/>
                <a:gd name="connsiteX21" fmla="*/ 342816 w 7518789"/>
                <a:gd name="connsiteY21" fmla="*/ 3666775 h 6503768"/>
                <a:gd name="connsiteX22" fmla="*/ 295400 w 7518789"/>
                <a:gd name="connsiteY22" fmla="*/ 3595429 h 6503768"/>
                <a:gd name="connsiteX23" fmla="*/ 90987 w 7518789"/>
                <a:gd name="connsiteY23" fmla="*/ 2842455 h 6503768"/>
                <a:gd name="connsiteX24" fmla="*/ 1046677 w 7518789"/>
                <a:gd name="connsiteY24" fmla="*/ 1523077 h 6503768"/>
                <a:gd name="connsiteX25" fmla="*/ 1287897 w 7518789"/>
                <a:gd name="connsiteY25" fmla="*/ 1495716 h 6503768"/>
                <a:gd name="connsiteX26" fmla="*/ 1410274 w 7518789"/>
                <a:gd name="connsiteY26" fmla="*/ 1502669 h 6503768"/>
                <a:gd name="connsiteX27" fmla="*/ 1504399 w 7518789"/>
                <a:gd name="connsiteY27" fmla="*/ 1518832 h 6503768"/>
                <a:gd name="connsiteX28" fmla="*/ 1502123 w 7518789"/>
                <a:gd name="connsiteY28" fmla="*/ 1493574 h 6503768"/>
                <a:gd name="connsiteX29" fmla="*/ 1972914 w 7518789"/>
                <a:gd name="connsiteY29" fmla="*/ 371957 h 6503768"/>
                <a:gd name="connsiteX30" fmla="*/ 2592118 w 7518789"/>
                <a:gd name="connsiteY30" fmla="*/ 41669 h 6503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518789" h="6503768">
                  <a:moveTo>
                    <a:pt x="2592118" y="41669"/>
                  </a:moveTo>
                  <a:cubicBezTo>
                    <a:pt x="3082998" y="-79459"/>
                    <a:pt x="3620892" y="64264"/>
                    <a:pt x="3981799" y="462717"/>
                  </a:cubicBezTo>
                  <a:cubicBezTo>
                    <a:pt x="4047419" y="535163"/>
                    <a:pt x="4104081" y="612601"/>
                    <a:pt x="4151859" y="693684"/>
                  </a:cubicBezTo>
                  <a:lnTo>
                    <a:pt x="4166690" y="722015"/>
                  </a:lnTo>
                  <a:lnTo>
                    <a:pt x="4258472" y="634371"/>
                  </a:lnTo>
                  <a:cubicBezTo>
                    <a:pt x="4486456" y="436685"/>
                    <a:pt x="4778738" y="317932"/>
                    <a:pt x="5097418" y="317932"/>
                  </a:cubicBezTo>
                  <a:cubicBezTo>
                    <a:pt x="5825829" y="317932"/>
                    <a:pt x="6416322" y="938354"/>
                    <a:pt x="6416323" y="1703684"/>
                  </a:cubicBezTo>
                  <a:cubicBezTo>
                    <a:pt x="6416323" y="1751517"/>
                    <a:pt x="6414016" y="1798784"/>
                    <a:pt x="6409513" y="1845369"/>
                  </a:cubicBezTo>
                  <a:lnTo>
                    <a:pt x="6397758" y="1926297"/>
                  </a:lnTo>
                  <a:lnTo>
                    <a:pt x="6453914" y="1940294"/>
                  </a:lnTo>
                  <a:cubicBezTo>
                    <a:pt x="7070848" y="2126305"/>
                    <a:pt x="7518789" y="2684141"/>
                    <a:pt x="7518789" y="3343397"/>
                  </a:cubicBezTo>
                  <a:cubicBezTo>
                    <a:pt x="7518789" y="4053363"/>
                    <a:pt x="6999284" y="4645708"/>
                    <a:pt x="6308672" y="4782702"/>
                  </a:cubicBezTo>
                  <a:lnTo>
                    <a:pt x="6182732" y="4801334"/>
                  </a:lnTo>
                  <a:lnTo>
                    <a:pt x="6117958" y="4978305"/>
                  </a:lnTo>
                  <a:cubicBezTo>
                    <a:pt x="5738787" y="5874756"/>
                    <a:pt x="4851122" y="6503768"/>
                    <a:pt x="3816540" y="6503768"/>
                  </a:cubicBezTo>
                  <a:cubicBezTo>
                    <a:pt x="3040604" y="6503768"/>
                    <a:pt x="2347308" y="6149949"/>
                    <a:pt x="1889193" y="5594849"/>
                  </a:cubicBezTo>
                  <a:lnTo>
                    <a:pt x="1886529" y="5591286"/>
                  </a:lnTo>
                  <a:lnTo>
                    <a:pt x="1857172" y="5645203"/>
                  </a:lnTo>
                  <a:cubicBezTo>
                    <a:pt x="1664903" y="5965166"/>
                    <a:pt x="1373930" y="6169109"/>
                    <a:pt x="1048273" y="6169109"/>
                  </a:cubicBezTo>
                  <a:cubicBezTo>
                    <a:pt x="469328" y="6169109"/>
                    <a:pt x="1" y="5524547"/>
                    <a:pt x="0" y="4729440"/>
                  </a:cubicBezTo>
                  <a:cubicBezTo>
                    <a:pt x="0" y="4331886"/>
                    <a:pt x="117332" y="3971969"/>
                    <a:pt x="307033" y="3711440"/>
                  </a:cubicBezTo>
                  <a:lnTo>
                    <a:pt x="342816" y="3666775"/>
                  </a:lnTo>
                  <a:lnTo>
                    <a:pt x="295400" y="3595429"/>
                  </a:lnTo>
                  <a:cubicBezTo>
                    <a:pt x="166344" y="3380488"/>
                    <a:pt x="90987" y="3121373"/>
                    <a:pt x="90987" y="2842455"/>
                  </a:cubicBezTo>
                  <a:cubicBezTo>
                    <a:pt x="90987" y="2191644"/>
                    <a:pt x="501266" y="1648655"/>
                    <a:pt x="1046677" y="1523077"/>
                  </a:cubicBezTo>
                  <a:cubicBezTo>
                    <a:pt x="1124593" y="1505137"/>
                    <a:pt x="1205267" y="1495716"/>
                    <a:pt x="1287897" y="1495716"/>
                  </a:cubicBezTo>
                  <a:cubicBezTo>
                    <a:pt x="1329211" y="1495716"/>
                    <a:pt x="1370037" y="1498071"/>
                    <a:pt x="1410274" y="1502669"/>
                  </a:cubicBezTo>
                  <a:lnTo>
                    <a:pt x="1504399" y="1518832"/>
                  </a:lnTo>
                  <a:lnTo>
                    <a:pt x="1502123" y="1493574"/>
                  </a:lnTo>
                  <a:cubicBezTo>
                    <a:pt x="1484995" y="1084519"/>
                    <a:pt x="1644120" y="669768"/>
                    <a:pt x="1972914" y="371957"/>
                  </a:cubicBezTo>
                  <a:cubicBezTo>
                    <a:pt x="2155577" y="206506"/>
                    <a:pt x="2368991" y="96727"/>
                    <a:pt x="2592118" y="4166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E8F7F9B7-8D36-4A9E-A77C-9305D7B6197A}"/>
              </a:ext>
            </a:extLst>
          </p:cNvPr>
          <p:cNvSpPr/>
          <p:nvPr/>
        </p:nvSpPr>
        <p:spPr>
          <a:xfrm>
            <a:off x="0" y="5749430"/>
            <a:ext cx="9144000" cy="112221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6" name="หัวใจ 75">
            <a:extLst>
              <a:ext uri="{FF2B5EF4-FFF2-40B4-BE49-F238E27FC236}">
                <a16:creationId xmlns:a16="http://schemas.microsoft.com/office/drawing/2014/main" id="{944D4070-AA67-40C2-A787-A4745F7E2A6D}"/>
              </a:ext>
            </a:extLst>
          </p:cNvPr>
          <p:cNvSpPr/>
          <p:nvPr/>
        </p:nvSpPr>
        <p:spPr>
          <a:xfrm rot="19951090">
            <a:off x="5364735" y="478971"/>
            <a:ext cx="178529" cy="19037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1" name="Picture 2" descr="รูปภาพที่เกี่ยวข้อง">
            <a:extLst>
              <a:ext uri="{FF2B5EF4-FFF2-40B4-BE49-F238E27FC236}">
                <a16:creationId xmlns:a16="http://schemas.microsoft.com/office/drawing/2014/main" id="{61EA0279-990C-4CAE-AC2A-45311171B8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867" y="5002984"/>
            <a:ext cx="2252573" cy="171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กลุ่ม 27">
            <a:extLst>
              <a:ext uri="{FF2B5EF4-FFF2-40B4-BE49-F238E27FC236}">
                <a16:creationId xmlns:a16="http://schemas.microsoft.com/office/drawing/2014/main" id="{CDFC7C3B-AD44-46F3-9F8A-B3E725B323DA}"/>
              </a:ext>
            </a:extLst>
          </p:cNvPr>
          <p:cNvGrpSpPr/>
          <p:nvPr/>
        </p:nvGrpSpPr>
        <p:grpSpPr>
          <a:xfrm>
            <a:off x="131372" y="3660812"/>
            <a:ext cx="2420759" cy="3131793"/>
            <a:chOff x="131372" y="3361232"/>
            <a:chExt cx="2934728" cy="3431374"/>
          </a:xfrm>
        </p:grpSpPr>
        <p:sp>
          <p:nvSpPr>
            <p:cNvPr id="29" name="สี่เหลี่ยมผืนผ้า 28">
              <a:extLst>
                <a:ext uri="{FF2B5EF4-FFF2-40B4-BE49-F238E27FC236}">
                  <a16:creationId xmlns:a16="http://schemas.microsoft.com/office/drawing/2014/main" id="{B6FEEC48-4274-43F7-BC1B-F3DFB36392E5}"/>
                </a:ext>
              </a:extLst>
            </p:cNvPr>
            <p:cNvSpPr/>
            <p:nvPr/>
          </p:nvSpPr>
          <p:spPr>
            <a:xfrm>
              <a:off x="997458" y="5076919"/>
              <a:ext cx="1193501" cy="814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0" name="สี่เหลี่ยมผืนผ้า 29">
              <a:extLst>
                <a:ext uri="{FF2B5EF4-FFF2-40B4-BE49-F238E27FC236}">
                  <a16:creationId xmlns:a16="http://schemas.microsoft.com/office/drawing/2014/main" id="{22FD7B20-D36E-4D91-A718-81AF23BDC58E}"/>
                </a:ext>
              </a:extLst>
            </p:cNvPr>
            <p:cNvSpPr/>
            <p:nvPr/>
          </p:nvSpPr>
          <p:spPr>
            <a:xfrm rot="20157559">
              <a:off x="2013991" y="5514946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1" name="สี่เหลี่ยมผืนผ้า 30">
              <a:extLst>
                <a:ext uri="{FF2B5EF4-FFF2-40B4-BE49-F238E27FC236}">
                  <a16:creationId xmlns:a16="http://schemas.microsoft.com/office/drawing/2014/main" id="{D2A6EC6C-E536-4D59-BC6D-16D945948091}"/>
                </a:ext>
              </a:extLst>
            </p:cNvPr>
            <p:cNvSpPr/>
            <p:nvPr/>
          </p:nvSpPr>
          <p:spPr>
            <a:xfrm>
              <a:off x="349972" y="6099973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2" name="สี่เหลี่ยมผืนผ้า 31">
              <a:extLst>
                <a:ext uri="{FF2B5EF4-FFF2-40B4-BE49-F238E27FC236}">
                  <a16:creationId xmlns:a16="http://schemas.microsoft.com/office/drawing/2014/main" id="{D2E942CF-D4EB-4ADF-9C5C-D41FEB675182}"/>
                </a:ext>
              </a:extLst>
            </p:cNvPr>
            <p:cNvSpPr/>
            <p:nvPr/>
          </p:nvSpPr>
          <p:spPr>
            <a:xfrm rot="1210387">
              <a:off x="221559" y="6283521"/>
              <a:ext cx="873632" cy="289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3" name="สี่เหลี่ยมผืนผ้า 32">
              <a:extLst>
                <a:ext uri="{FF2B5EF4-FFF2-40B4-BE49-F238E27FC236}">
                  <a16:creationId xmlns:a16="http://schemas.microsoft.com/office/drawing/2014/main" id="{8F274279-7702-4665-BC23-042B590836CE}"/>
                </a:ext>
              </a:extLst>
            </p:cNvPr>
            <p:cNvSpPr/>
            <p:nvPr/>
          </p:nvSpPr>
          <p:spPr>
            <a:xfrm>
              <a:off x="874040" y="5894894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4" name="สี่เหลี่ยมผืนผ้า 33">
              <a:extLst>
                <a:ext uri="{FF2B5EF4-FFF2-40B4-BE49-F238E27FC236}">
                  <a16:creationId xmlns:a16="http://schemas.microsoft.com/office/drawing/2014/main" id="{AF0447A1-E793-47AD-B747-665576B35899}"/>
                </a:ext>
              </a:extLst>
            </p:cNvPr>
            <p:cNvSpPr/>
            <p:nvPr/>
          </p:nvSpPr>
          <p:spPr>
            <a:xfrm>
              <a:off x="741751" y="6132145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5" name="สี่เหลี่ยมผืนผ้า 34">
              <a:extLst>
                <a:ext uri="{FF2B5EF4-FFF2-40B4-BE49-F238E27FC236}">
                  <a16:creationId xmlns:a16="http://schemas.microsoft.com/office/drawing/2014/main" id="{A63F1F8A-333C-4770-8A3C-28B987D67C5A}"/>
                </a:ext>
              </a:extLst>
            </p:cNvPr>
            <p:cNvSpPr/>
            <p:nvPr/>
          </p:nvSpPr>
          <p:spPr>
            <a:xfrm>
              <a:off x="593410" y="5969719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6" name="รูปภาพ 35">
              <a:extLst>
                <a:ext uri="{FF2B5EF4-FFF2-40B4-BE49-F238E27FC236}">
                  <a16:creationId xmlns:a16="http://schemas.microsoft.com/office/drawing/2014/main" id="{8E04169A-29F9-45CA-BB53-6E7D17B94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72" y="3361232"/>
              <a:ext cx="2934728" cy="3431374"/>
            </a:xfrm>
            <a:prstGeom prst="rect">
              <a:avLst/>
            </a:prstGeom>
          </p:spPr>
        </p:pic>
      </p:grpSp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3EAFA854-C460-4F46-B0DB-12229213CF5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60" y="519497"/>
            <a:ext cx="1259430" cy="848662"/>
          </a:xfrm>
          <a:prstGeom prst="rect">
            <a:avLst/>
          </a:prstGeom>
        </p:spPr>
      </p:pic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457EA87E-F724-42D1-826A-E8AA2BB4857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550" y="2164253"/>
            <a:ext cx="2476631" cy="3099453"/>
          </a:xfrm>
          <a:prstGeom prst="rect">
            <a:avLst/>
          </a:prstGeom>
        </p:spPr>
      </p:pic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E6ECE330-C420-488F-94BF-E6DE324884EF}"/>
              </a:ext>
            </a:extLst>
          </p:cNvPr>
          <p:cNvSpPr txBox="1"/>
          <p:nvPr/>
        </p:nvSpPr>
        <p:spPr>
          <a:xfrm>
            <a:off x="3973785" y="656317"/>
            <a:ext cx="1988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ตา</a:t>
            </a: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974E2652-BF8C-4C2D-9B22-25BA0274DF0F}"/>
              </a:ext>
            </a:extLst>
          </p:cNvPr>
          <p:cNvSpPr/>
          <p:nvPr/>
        </p:nvSpPr>
        <p:spPr>
          <a:xfrm>
            <a:off x="2189856" y="2048558"/>
            <a:ext cx="25572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การรับรู้ข้อมูลทางตา ได้แก่ การมองเห็น เช่น ข้อมูลภาพ จากหนังสือ โทรทัศน์ </a:t>
            </a:r>
          </a:p>
          <a:p>
            <a:pPr algn="thaiDist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เป็นต้น</a:t>
            </a:r>
          </a:p>
        </p:txBody>
      </p: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8A0378F3-19BF-4C36-AC6B-BBEAEA13AA49}"/>
              </a:ext>
            </a:extLst>
          </p:cNvPr>
          <p:cNvGrpSpPr/>
          <p:nvPr/>
        </p:nvGrpSpPr>
        <p:grpSpPr>
          <a:xfrm>
            <a:off x="3411823" y="871575"/>
            <a:ext cx="997559" cy="993167"/>
            <a:chOff x="3411823" y="871575"/>
            <a:chExt cx="997559" cy="993167"/>
          </a:xfrm>
        </p:grpSpPr>
        <p:sp>
          <p:nvSpPr>
            <p:cNvPr id="7" name="วงรี 6">
              <a:extLst>
                <a:ext uri="{FF2B5EF4-FFF2-40B4-BE49-F238E27FC236}">
                  <a16:creationId xmlns:a16="http://schemas.microsoft.com/office/drawing/2014/main" id="{44E8B5C3-6209-4990-A545-0A989ED77931}"/>
                </a:ext>
              </a:extLst>
            </p:cNvPr>
            <p:cNvSpPr/>
            <p:nvPr/>
          </p:nvSpPr>
          <p:spPr>
            <a:xfrm>
              <a:off x="3411823" y="871575"/>
              <a:ext cx="993167" cy="993167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" name="Picture 2" descr="ผลการค้นหารูปภาพสำหรับ ตา png">
              <a:extLst>
                <a:ext uri="{FF2B5EF4-FFF2-40B4-BE49-F238E27FC236}">
                  <a16:creationId xmlns:a16="http://schemas.microsoft.com/office/drawing/2014/main" id="{6A6D37E5-A584-4250-8C90-0916DF0CFD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6215" y="1050605"/>
              <a:ext cx="993167" cy="534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3E915774-C796-4C0A-8B56-B23DAA32C186}"/>
              </a:ext>
            </a:extLst>
          </p:cNvPr>
          <p:cNvSpPr txBox="1"/>
          <p:nvPr/>
        </p:nvSpPr>
        <p:spPr>
          <a:xfrm>
            <a:off x="2371139" y="5876838"/>
            <a:ext cx="4287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ประสาทสัมผัสทั้ง 5</a:t>
            </a:r>
          </a:p>
        </p:txBody>
      </p:sp>
    </p:spTree>
    <p:extLst>
      <p:ext uri="{BB962C8B-B14F-4D97-AF65-F5344CB8AC3E}">
        <p14:creationId xmlns:p14="http://schemas.microsoft.com/office/powerpoint/2010/main" val="58611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37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ผลการค้นหารูปภาพสำหรับ การ์ตูนน่ารัก ๆ">
            <a:extLst>
              <a:ext uri="{FF2B5EF4-FFF2-40B4-BE49-F238E27FC236}">
                <a16:creationId xmlns:a16="http://schemas.microsoft.com/office/drawing/2014/main" id="{EB673688-EF3A-44DE-9580-5965D3CE0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681" y="186456"/>
            <a:ext cx="1020370" cy="125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AutoShape 4" descr="รูปภาพที่เกี่ยวข้อง">
            <a:extLst>
              <a:ext uri="{FF2B5EF4-FFF2-40B4-BE49-F238E27FC236}">
                <a16:creationId xmlns:a16="http://schemas.microsoft.com/office/drawing/2014/main" id="{8C13D7BA-4E1A-4A3A-975B-F831FC7AA1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79" name="กลุ่ม 78">
            <a:extLst>
              <a:ext uri="{FF2B5EF4-FFF2-40B4-BE49-F238E27FC236}">
                <a16:creationId xmlns:a16="http://schemas.microsoft.com/office/drawing/2014/main" id="{E9229A93-CC49-4248-B6D7-23F8B69EEA47}"/>
              </a:ext>
            </a:extLst>
          </p:cNvPr>
          <p:cNvGrpSpPr/>
          <p:nvPr/>
        </p:nvGrpSpPr>
        <p:grpSpPr>
          <a:xfrm>
            <a:off x="984055" y="595741"/>
            <a:ext cx="7518789" cy="6214561"/>
            <a:chOff x="984055" y="595741"/>
            <a:chExt cx="7518789" cy="6214561"/>
          </a:xfrm>
        </p:grpSpPr>
        <p:sp>
          <p:nvSpPr>
            <p:cNvPr id="18" name="รูปแบบอิสระ: รูปร่าง 17">
              <a:extLst>
                <a:ext uri="{FF2B5EF4-FFF2-40B4-BE49-F238E27FC236}">
                  <a16:creationId xmlns:a16="http://schemas.microsoft.com/office/drawing/2014/main" id="{58AC2DC0-A587-4FB0-B1CA-9A9DF5AEE872}"/>
                </a:ext>
              </a:extLst>
            </p:cNvPr>
            <p:cNvSpPr/>
            <p:nvPr/>
          </p:nvSpPr>
          <p:spPr>
            <a:xfrm rot="937669">
              <a:off x="984055" y="595741"/>
              <a:ext cx="7518789" cy="6214561"/>
            </a:xfrm>
            <a:custGeom>
              <a:avLst/>
              <a:gdLst>
                <a:gd name="connsiteX0" fmla="*/ 2592118 w 7518789"/>
                <a:gd name="connsiteY0" fmla="*/ 41669 h 6503768"/>
                <a:gd name="connsiteX1" fmla="*/ 3981799 w 7518789"/>
                <a:gd name="connsiteY1" fmla="*/ 462717 h 6503768"/>
                <a:gd name="connsiteX2" fmla="*/ 4151859 w 7518789"/>
                <a:gd name="connsiteY2" fmla="*/ 693684 h 6503768"/>
                <a:gd name="connsiteX3" fmla="*/ 4166690 w 7518789"/>
                <a:gd name="connsiteY3" fmla="*/ 722015 h 6503768"/>
                <a:gd name="connsiteX4" fmla="*/ 4258472 w 7518789"/>
                <a:gd name="connsiteY4" fmla="*/ 634371 h 6503768"/>
                <a:gd name="connsiteX5" fmla="*/ 5097418 w 7518789"/>
                <a:gd name="connsiteY5" fmla="*/ 317932 h 6503768"/>
                <a:gd name="connsiteX6" fmla="*/ 6416323 w 7518789"/>
                <a:gd name="connsiteY6" fmla="*/ 1703684 h 6503768"/>
                <a:gd name="connsiteX7" fmla="*/ 6409513 w 7518789"/>
                <a:gd name="connsiteY7" fmla="*/ 1845369 h 6503768"/>
                <a:gd name="connsiteX8" fmla="*/ 6397758 w 7518789"/>
                <a:gd name="connsiteY8" fmla="*/ 1926297 h 6503768"/>
                <a:gd name="connsiteX9" fmla="*/ 6453914 w 7518789"/>
                <a:gd name="connsiteY9" fmla="*/ 1940294 h 6503768"/>
                <a:gd name="connsiteX10" fmla="*/ 7518789 w 7518789"/>
                <a:gd name="connsiteY10" fmla="*/ 3343397 h 6503768"/>
                <a:gd name="connsiteX11" fmla="*/ 6308672 w 7518789"/>
                <a:gd name="connsiteY11" fmla="*/ 4782702 h 6503768"/>
                <a:gd name="connsiteX12" fmla="*/ 6182732 w 7518789"/>
                <a:gd name="connsiteY12" fmla="*/ 4801334 h 6503768"/>
                <a:gd name="connsiteX13" fmla="*/ 6117958 w 7518789"/>
                <a:gd name="connsiteY13" fmla="*/ 4978305 h 6503768"/>
                <a:gd name="connsiteX14" fmla="*/ 3816540 w 7518789"/>
                <a:gd name="connsiteY14" fmla="*/ 6503768 h 6503768"/>
                <a:gd name="connsiteX15" fmla="*/ 1889193 w 7518789"/>
                <a:gd name="connsiteY15" fmla="*/ 5594849 h 6503768"/>
                <a:gd name="connsiteX16" fmla="*/ 1886529 w 7518789"/>
                <a:gd name="connsiteY16" fmla="*/ 5591286 h 6503768"/>
                <a:gd name="connsiteX17" fmla="*/ 1857172 w 7518789"/>
                <a:gd name="connsiteY17" fmla="*/ 5645203 h 6503768"/>
                <a:gd name="connsiteX18" fmla="*/ 1048273 w 7518789"/>
                <a:gd name="connsiteY18" fmla="*/ 6169109 h 6503768"/>
                <a:gd name="connsiteX19" fmla="*/ 0 w 7518789"/>
                <a:gd name="connsiteY19" fmla="*/ 4729440 h 6503768"/>
                <a:gd name="connsiteX20" fmla="*/ 307033 w 7518789"/>
                <a:gd name="connsiteY20" fmla="*/ 3711440 h 6503768"/>
                <a:gd name="connsiteX21" fmla="*/ 342816 w 7518789"/>
                <a:gd name="connsiteY21" fmla="*/ 3666775 h 6503768"/>
                <a:gd name="connsiteX22" fmla="*/ 295400 w 7518789"/>
                <a:gd name="connsiteY22" fmla="*/ 3595429 h 6503768"/>
                <a:gd name="connsiteX23" fmla="*/ 90987 w 7518789"/>
                <a:gd name="connsiteY23" fmla="*/ 2842455 h 6503768"/>
                <a:gd name="connsiteX24" fmla="*/ 1046677 w 7518789"/>
                <a:gd name="connsiteY24" fmla="*/ 1523077 h 6503768"/>
                <a:gd name="connsiteX25" fmla="*/ 1287897 w 7518789"/>
                <a:gd name="connsiteY25" fmla="*/ 1495716 h 6503768"/>
                <a:gd name="connsiteX26" fmla="*/ 1410274 w 7518789"/>
                <a:gd name="connsiteY26" fmla="*/ 1502669 h 6503768"/>
                <a:gd name="connsiteX27" fmla="*/ 1504399 w 7518789"/>
                <a:gd name="connsiteY27" fmla="*/ 1518832 h 6503768"/>
                <a:gd name="connsiteX28" fmla="*/ 1502123 w 7518789"/>
                <a:gd name="connsiteY28" fmla="*/ 1493574 h 6503768"/>
                <a:gd name="connsiteX29" fmla="*/ 1972914 w 7518789"/>
                <a:gd name="connsiteY29" fmla="*/ 371957 h 6503768"/>
                <a:gd name="connsiteX30" fmla="*/ 2592118 w 7518789"/>
                <a:gd name="connsiteY30" fmla="*/ 41669 h 6503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518789" h="6503768">
                  <a:moveTo>
                    <a:pt x="2592118" y="41669"/>
                  </a:moveTo>
                  <a:cubicBezTo>
                    <a:pt x="3082998" y="-79459"/>
                    <a:pt x="3620892" y="64264"/>
                    <a:pt x="3981799" y="462717"/>
                  </a:cubicBezTo>
                  <a:cubicBezTo>
                    <a:pt x="4047419" y="535163"/>
                    <a:pt x="4104081" y="612601"/>
                    <a:pt x="4151859" y="693684"/>
                  </a:cubicBezTo>
                  <a:lnTo>
                    <a:pt x="4166690" y="722015"/>
                  </a:lnTo>
                  <a:lnTo>
                    <a:pt x="4258472" y="634371"/>
                  </a:lnTo>
                  <a:cubicBezTo>
                    <a:pt x="4486456" y="436685"/>
                    <a:pt x="4778738" y="317932"/>
                    <a:pt x="5097418" y="317932"/>
                  </a:cubicBezTo>
                  <a:cubicBezTo>
                    <a:pt x="5825829" y="317932"/>
                    <a:pt x="6416322" y="938354"/>
                    <a:pt x="6416323" y="1703684"/>
                  </a:cubicBezTo>
                  <a:cubicBezTo>
                    <a:pt x="6416323" y="1751517"/>
                    <a:pt x="6414016" y="1798784"/>
                    <a:pt x="6409513" y="1845369"/>
                  </a:cubicBezTo>
                  <a:lnTo>
                    <a:pt x="6397758" y="1926297"/>
                  </a:lnTo>
                  <a:lnTo>
                    <a:pt x="6453914" y="1940294"/>
                  </a:lnTo>
                  <a:cubicBezTo>
                    <a:pt x="7070848" y="2126305"/>
                    <a:pt x="7518789" y="2684141"/>
                    <a:pt x="7518789" y="3343397"/>
                  </a:cubicBezTo>
                  <a:cubicBezTo>
                    <a:pt x="7518789" y="4053363"/>
                    <a:pt x="6999284" y="4645708"/>
                    <a:pt x="6308672" y="4782702"/>
                  </a:cubicBezTo>
                  <a:lnTo>
                    <a:pt x="6182732" y="4801334"/>
                  </a:lnTo>
                  <a:lnTo>
                    <a:pt x="6117958" y="4978305"/>
                  </a:lnTo>
                  <a:cubicBezTo>
                    <a:pt x="5738787" y="5874756"/>
                    <a:pt x="4851122" y="6503768"/>
                    <a:pt x="3816540" y="6503768"/>
                  </a:cubicBezTo>
                  <a:cubicBezTo>
                    <a:pt x="3040604" y="6503768"/>
                    <a:pt x="2347308" y="6149949"/>
                    <a:pt x="1889193" y="5594849"/>
                  </a:cubicBezTo>
                  <a:lnTo>
                    <a:pt x="1886529" y="5591286"/>
                  </a:lnTo>
                  <a:lnTo>
                    <a:pt x="1857172" y="5645203"/>
                  </a:lnTo>
                  <a:cubicBezTo>
                    <a:pt x="1664903" y="5965166"/>
                    <a:pt x="1373930" y="6169109"/>
                    <a:pt x="1048273" y="6169109"/>
                  </a:cubicBezTo>
                  <a:cubicBezTo>
                    <a:pt x="469328" y="6169109"/>
                    <a:pt x="1" y="5524547"/>
                    <a:pt x="0" y="4729440"/>
                  </a:cubicBezTo>
                  <a:cubicBezTo>
                    <a:pt x="0" y="4331886"/>
                    <a:pt x="117332" y="3971969"/>
                    <a:pt x="307033" y="3711440"/>
                  </a:cubicBezTo>
                  <a:lnTo>
                    <a:pt x="342816" y="3666775"/>
                  </a:lnTo>
                  <a:lnTo>
                    <a:pt x="295400" y="3595429"/>
                  </a:lnTo>
                  <a:cubicBezTo>
                    <a:pt x="166344" y="3380488"/>
                    <a:pt x="90987" y="3121373"/>
                    <a:pt x="90987" y="2842455"/>
                  </a:cubicBezTo>
                  <a:cubicBezTo>
                    <a:pt x="90987" y="2191644"/>
                    <a:pt x="501266" y="1648655"/>
                    <a:pt x="1046677" y="1523077"/>
                  </a:cubicBezTo>
                  <a:cubicBezTo>
                    <a:pt x="1124593" y="1505137"/>
                    <a:pt x="1205267" y="1495716"/>
                    <a:pt x="1287897" y="1495716"/>
                  </a:cubicBezTo>
                  <a:cubicBezTo>
                    <a:pt x="1329211" y="1495716"/>
                    <a:pt x="1370037" y="1498071"/>
                    <a:pt x="1410274" y="1502669"/>
                  </a:cubicBezTo>
                  <a:lnTo>
                    <a:pt x="1504399" y="1518832"/>
                  </a:lnTo>
                  <a:lnTo>
                    <a:pt x="1502123" y="1493574"/>
                  </a:lnTo>
                  <a:cubicBezTo>
                    <a:pt x="1484995" y="1084519"/>
                    <a:pt x="1644120" y="669768"/>
                    <a:pt x="1972914" y="371957"/>
                  </a:cubicBezTo>
                  <a:cubicBezTo>
                    <a:pt x="2155577" y="206506"/>
                    <a:pt x="2368991" y="96727"/>
                    <a:pt x="2592118" y="41669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รูปแบบอิสระ: รูปร่าง 18">
              <a:extLst>
                <a:ext uri="{FF2B5EF4-FFF2-40B4-BE49-F238E27FC236}">
                  <a16:creationId xmlns:a16="http://schemas.microsoft.com/office/drawing/2014/main" id="{D01C68BD-4231-47AE-9671-8E13C0F7A1BE}"/>
                </a:ext>
              </a:extLst>
            </p:cNvPr>
            <p:cNvSpPr/>
            <p:nvPr/>
          </p:nvSpPr>
          <p:spPr>
            <a:xfrm rot="937669">
              <a:off x="1110279" y="778027"/>
              <a:ext cx="7273786" cy="5867558"/>
            </a:xfrm>
            <a:custGeom>
              <a:avLst/>
              <a:gdLst>
                <a:gd name="connsiteX0" fmla="*/ 2592118 w 7518789"/>
                <a:gd name="connsiteY0" fmla="*/ 41669 h 6503768"/>
                <a:gd name="connsiteX1" fmla="*/ 3981799 w 7518789"/>
                <a:gd name="connsiteY1" fmla="*/ 462717 h 6503768"/>
                <a:gd name="connsiteX2" fmla="*/ 4151859 w 7518789"/>
                <a:gd name="connsiteY2" fmla="*/ 693684 h 6503768"/>
                <a:gd name="connsiteX3" fmla="*/ 4166690 w 7518789"/>
                <a:gd name="connsiteY3" fmla="*/ 722015 h 6503768"/>
                <a:gd name="connsiteX4" fmla="*/ 4258472 w 7518789"/>
                <a:gd name="connsiteY4" fmla="*/ 634371 h 6503768"/>
                <a:gd name="connsiteX5" fmla="*/ 5097418 w 7518789"/>
                <a:gd name="connsiteY5" fmla="*/ 317932 h 6503768"/>
                <a:gd name="connsiteX6" fmla="*/ 6416323 w 7518789"/>
                <a:gd name="connsiteY6" fmla="*/ 1703684 h 6503768"/>
                <a:gd name="connsiteX7" fmla="*/ 6409513 w 7518789"/>
                <a:gd name="connsiteY7" fmla="*/ 1845369 h 6503768"/>
                <a:gd name="connsiteX8" fmla="*/ 6397758 w 7518789"/>
                <a:gd name="connsiteY8" fmla="*/ 1926297 h 6503768"/>
                <a:gd name="connsiteX9" fmla="*/ 6453914 w 7518789"/>
                <a:gd name="connsiteY9" fmla="*/ 1940294 h 6503768"/>
                <a:gd name="connsiteX10" fmla="*/ 7518789 w 7518789"/>
                <a:gd name="connsiteY10" fmla="*/ 3343397 h 6503768"/>
                <a:gd name="connsiteX11" fmla="*/ 6308672 w 7518789"/>
                <a:gd name="connsiteY11" fmla="*/ 4782702 h 6503768"/>
                <a:gd name="connsiteX12" fmla="*/ 6182732 w 7518789"/>
                <a:gd name="connsiteY12" fmla="*/ 4801334 h 6503768"/>
                <a:gd name="connsiteX13" fmla="*/ 6117958 w 7518789"/>
                <a:gd name="connsiteY13" fmla="*/ 4978305 h 6503768"/>
                <a:gd name="connsiteX14" fmla="*/ 3816540 w 7518789"/>
                <a:gd name="connsiteY14" fmla="*/ 6503768 h 6503768"/>
                <a:gd name="connsiteX15" fmla="*/ 1889193 w 7518789"/>
                <a:gd name="connsiteY15" fmla="*/ 5594849 h 6503768"/>
                <a:gd name="connsiteX16" fmla="*/ 1886529 w 7518789"/>
                <a:gd name="connsiteY16" fmla="*/ 5591286 h 6503768"/>
                <a:gd name="connsiteX17" fmla="*/ 1857172 w 7518789"/>
                <a:gd name="connsiteY17" fmla="*/ 5645203 h 6503768"/>
                <a:gd name="connsiteX18" fmla="*/ 1048273 w 7518789"/>
                <a:gd name="connsiteY18" fmla="*/ 6169109 h 6503768"/>
                <a:gd name="connsiteX19" fmla="*/ 0 w 7518789"/>
                <a:gd name="connsiteY19" fmla="*/ 4729440 h 6503768"/>
                <a:gd name="connsiteX20" fmla="*/ 307033 w 7518789"/>
                <a:gd name="connsiteY20" fmla="*/ 3711440 h 6503768"/>
                <a:gd name="connsiteX21" fmla="*/ 342816 w 7518789"/>
                <a:gd name="connsiteY21" fmla="*/ 3666775 h 6503768"/>
                <a:gd name="connsiteX22" fmla="*/ 295400 w 7518789"/>
                <a:gd name="connsiteY22" fmla="*/ 3595429 h 6503768"/>
                <a:gd name="connsiteX23" fmla="*/ 90987 w 7518789"/>
                <a:gd name="connsiteY23" fmla="*/ 2842455 h 6503768"/>
                <a:gd name="connsiteX24" fmla="*/ 1046677 w 7518789"/>
                <a:gd name="connsiteY24" fmla="*/ 1523077 h 6503768"/>
                <a:gd name="connsiteX25" fmla="*/ 1287897 w 7518789"/>
                <a:gd name="connsiteY25" fmla="*/ 1495716 h 6503768"/>
                <a:gd name="connsiteX26" fmla="*/ 1410274 w 7518789"/>
                <a:gd name="connsiteY26" fmla="*/ 1502669 h 6503768"/>
                <a:gd name="connsiteX27" fmla="*/ 1504399 w 7518789"/>
                <a:gd name="connsiteY27" fmla="*/ 1518832 h 6503768"/>
                <a:gd name="connsiteX28" fmla="*/ 1502123 w 7518789"/>
                <a:gd name="connsiteY28" fmla="*/ 1493574 h 6503768"/>
                <a:gd name="connsiteX29" fmla="*/ 1972914 w 7518789"/>
                <a:gd name="connsiteY29" fmla="*/ 371957 h 6503768"/>
                <a:gd name="connsiteX30" fmla="*/ 2592118 w 7518789"/>
                <a:gd name="connsiteY30" fmla="*/ 41669 h 6503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518789" h="6503768">
                  <a:moveTo>
                    <a:pt x="2592118" y="41669"/>
                  </a:moveTo>
                  <a:cubicBezTo>
                    <a:pt x="3082998" y="-79459"/>
                    <a:pt x="3620892" y="64264"/>
                    <a:pt x="3981799" y="462717"/>
                  </a:cubicBezTo>
                  <a:cubicBezTo>
                    <a:pt x="4047419" y="535163"/>
                    <a:pt x="4104081" y="612601"/>
                    <a:pt x="4151859" y="693684"/>
                  </a:cubicBezTo>
                  <a:lnTo>
                    <a:pt x="4166690" y="722015"/>
                  </a:lnTo>
                  <a:lnTo>
                    <a:pt x="4258472" y="634371"/>
                  </a:lnTo>
                  <a:cubicBezTo>
                    <a:pt x="4486456" y="436685"/>
                    <a:pt x="4778738" y="317932"/>
                    <a:pt x="5097418" y="317932"/>
                  </a:cubicBezTo>
                  <a:cubicBezTo>
                    <a:pt x="5825829" y="317932"/>
                    <a:pt x="6416322" y="938354"/>
                    <a:pt x="6416323" y="1703684"/>
                  </a:cubicBezTo>
                  <a:cubicBezTo>
                    <a:pt x="6416323" y="1751517"/>
                    <a:pt x="6414016" y="1798784"/>
                    <a:pt x="6409513" y="1845369"/>
                  </a:cubicBezTo>
                  <a:lnTo>
                    <a:pt x="6397758" y="1926297"/>
                  </a:lnTo>
                  <a:lnTo>
                    <a:pt x="6453914" y="1940294"/>
                  </a:lnTo>
                  <a:cubicBezTo>
                    <a:pt x="7070848" y="2126305"/>
                    <a:pt x="7518789" y="2684141"/>
                    <a:pt x="7518789" y="3343397"/>
                  </a:cubicBezTo>
                  <a:cubicBezTo>
                    <a:pt x="7518789" y="4053363"/>
                    <a:pt x="6999284" y="4645708"/>
                    <a:pt x="6308672" y="4782702"/>
                  </a:cubicBezTo>
                  <a:lnTo>
                    <a:pt x="6182732" y="4801334"/>
                  </a:lnTo>
                  <a:lnTo>
                    <a:pt x="6117958" y="4978305"/>
                  </a:lnTo>
                  <a:cubicBezTo>
                    <a:pt x="5738787" y="5874756"/>
                    <a:pt x="4851122" y="6503768"/>
                    <a:pt x="3816540" y="6503768"/>
                  </a:cubicBezTo>
                  <a:cubicBezTo>
                    <a:pt x="3040604" y="6503768"/>
                    <a:pt x="2347308" y="6149949"/>
                    <a:pt x="1889193" y="5594849"/>
                  </a:cubicBezTo>
                  <a:lnTo>
                    <a:pt x="1886529" y="5591286"/>
                  </a:lnTo>
                  <a:lnTo>
                    <a:pt x="1857172" y="5645203"/>
                  </a:lnTo>
                  <a:cubicBezTo>
                    <a:pt x="1664903" y="5965166"/>
                    <a:pt x="1373930" y="6169109"/>
                    <a:pt x="1048273" y="6169109"/>
                  </a:cubicBezTo>
                  <a:cubicBezTo>
                    <a:pt x="469328" y="6169109"/>
                    <a:pt x="1" y="5524547"/>
                    <a:pt x="0" y="4729440"/>
                  </a:cubicBezTo>
                  <a:cubicBezTo>
                    <a:pt x="0" y="4331886"/>
                    <a:pt x="117332" y="3971969"/>
                    <a:pt x="307033" y="3711440"/>
                  </a:cubicBezTo>
                  <a:lnTo>
                    <a:pt x="342816" y="3666775"/>
                  </a:lnTo>
                  <a:lnTo>
                    <a:pt x="295400" y="3595429"/>
                  </a:lnTo>
                  <a:cubicBezTo>
                    <a:pt x="166344" y="3380488"/>
                    <a:pt x="90987" y="3121373"/>
                    <a:pt x="90987" y="2842455"/>
                  </a:cubicBezTo>
                  <a:cubicBezTo>
                    <a:pt x="90987" y="2191644"/>
                    <a:pt x="501266" y="1648655"/>
                    <a:pt x="1046677" y="1523077"/>
                  </a:cubicBezTo>
                  <a:cubicBezTo>
                    <a:pt x="1124593" y="1505137"/>
                    <a:pt x="1205267" y="1495716"/>
                    <a:pt x="1287897" y="1495716"/>
                  </a:cubicBezTo>
                  <a:cubicBezTo>
                    <a:pt x="1329211" y="1495716"/>
                    <a:pt x="1370037" y="1498071"/>
                    <a:pt x="1410274" y="1502669"/>
                  </a:cubicBezTo>
                  <a:lnTo>
                    <a:pt x="1504399" y="1518832"/>
                  </a:lnTo>
                  <a:lnTo>
                    <a:pt x="1502123" y="1493574"/>
                  </a:lnTo>
                  <a:cubicBezTo>
                    <a:pt x="1484995" y="1084519"/>
                    <a:pt x="1644120" y="669768"/>
                    <a:pt x="1972914" y="371957"/>
                  </a:cubicBezTo>
                  <a:cubicBezTo>
                    <a:pt x="2155577" y="206506"/>
                    <a:pt x="2368991" y="96727"/>
                    <a:pt x="2592118" y="4166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E8F7F9B7-8D36-4A9E-A77C-9305D7B6197A}"/>
              </a:ext>
            </a:extLst>
          </p:cNvPr>
          <p:cNvSpPr/>
          <p:nvPr/>
        </p:nvSpPr>
        <p:spPr>
          <a:xfrm>
            <a:off x="0" y="5749430"/>
            <a:ext cx="9144000" cy="112221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6" name="หัวใจ 75">
            <a:extLst>
              <a:ext uri="{FF2B5EF4-FFF2-40B4-BE49-F238E27FC236}">
                <a16:creationId xmlns:a16="http://schemas.microsoft.com/office/drawing/2014/main" id="{944D4070-AA67-40C2-A787-A4745F7E2A6D}"/>
              </a:ext>
            </a:extLst>
          </p:cNvPr>
          <p:cNvSpPr/>
          <p:nvPr/>
        </p:nvSpPr>
        <p:spPr>
          <a:xfrm rot="19951090">
            <a:off x="5364735" y="478971"/>
            <a:ext cx="178529" cy="19037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1" name="Picture 2" descr="รูปภาพที่เกี่ยวข้อง">
            <a:extLst>
              <a:ext uri="{FF2B5EF4-FFF2-40B4-BE49-F238E27FC236}">
                <a16:creationId xmlns:a16="http://schemas.microsoft.com/office/drawing/2014/main" id="{61EA0279-990C-4CAE-AC2A-45311171B8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867" y="5002984"/>
            <a:ext cx="2252573" cy="171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กลุ่ม 27">
            <a:extLst>
              <a:ext uri="{FF2B5EF4-FFF2-40B4-BE49-F238E27FC236}">
                <a16:creationId xmlns:a16="http://schemas.microsoft.com/office/drawing/2014/main" id="{CDFC7C3B-AD44-46F3-9F8A-B3E725B323DA}"/>
              </a:ext>
            </a:extLst>
          </p:cNvPr>
          <p:cNvGrpSpPr/>
          <p:nvPr/>
        </p:nvGrpSpPr>
        <p:grpSpPr>
          <a:xfrm>
            <a:off x="131372" y="3660812"/>
            <a:ext cx="2420759" cy="3131793"/>
            <a:chOff x="131372" y="3361232"/>
            <a:chExt cx="2934728" cy="3431374"/>
          </a:xfrm>
        </p:grpSpPr>
        <p:sp>
          <p:nvSpPr>
            <p:cNvPr id="29" name="สี่เหลี่ยมผืนผ้า 28">
              <a:extLst>
                <a:ext uri="{FF2B5EF4-FFF2-40B4-BE49-F238E27FC236}">
                  <a16:creationId xmlns:a16="http://schemas.microsoft.com/office/drawing/2014/main" id="{B6FEEC48-4274-43F7-BC1B-F3DFB36392E5}"/>
                </a:ext>
              </a:extLst>
            </p:cNvPr>
            <p:cNvSpPr/>
            <p:nvPr/>
          </p:nvSpPr>
          <p:spPr>
            <a:xfrm>
              <a:off x="997458" y="5076919"/>
              <a:ext cx="1193501" cy="814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0" name="สี่เหลี่ยมผืนผ้า 29">
              <a:extLst>
                <a:ext uri="{FF2B5EF4-FFF2-40B4-BE49-F238E27FC236}">
                  <a16:creationId xmlns:a16="http://schemas.microsoft.com/office/drawing/2014/main" id="{22FD7B20-D36E-4D91-A718-81AF23BDC58E}"/>
                </a:ext>
              </a:extLst>
            </p:cNvPr>
            <p:cNvSpPr/>
            <p:nvPr/>
          </p:nvSpPr>
          <p:spPr>
            <a:xfrm rot="20157559">
              <a:off x="2013991" y="5514946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1" name="สี่เหลี่ยมผืนผ้า 30">
              <a:extLst>
                <a:ext uri="{FF2B5EF4-FFF2-40B4-BE49-F238E27FC236}">
                  <a16:creationId xmlns:a16="http://schemas.microsoft.com/office/drawing/2014/main" id="{D2A6EC6C-E536-4D59-BC6D-16D945948091}"/>
                </a:ext>
              </a:extLst>
            </p:cNvPr>
            <p:cNvSpPr/>
            <p:nvPr/>
          </p:nvSpPr>
          <p:spPr>
            <a:xfrm>
              <a:off x="349972" y="6099973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2" name="สี่เหลี่ยมผืนผ้า 31">
              <a:extLst>
                <a:ext uri="{FF2B5EF4-FFF2-40B4-BE49-F238E27FC236}">
                  <a16:creationId xmlns:a16="http://schemas.microsoft.com/office/drawing/2014/main" id="{D2E942CF-D4EB-4ADF-9C5C-D41FEB675182}"/>
                </a:ext>
              </a:extLst>
            </p:cNvPr>
            <p:cNvSpPr/>
            <p:nvPr/>
          </p:nvSpPr>
          <p:spPr>
            <a:xfrm rot="1210387">
              <a:off x="221559" y="6283521"/>
              <a:ext cx="873632" cy="289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3" name="สี่เหลี่ยมผืนผ้า 32">
              <a:extLst>
                <a:ext uri="{FF2B5EF4-FFF2-40B4-BE49-F238E27FC236}">
                  <a16:creationId xmlns:a16="http://schemas.microsoft.com/office/drawing/2014/main" id="{8F274279-7702-4665-BC23-042B590836CE}"/>
                </a:ext>
              </a:extLst>
            </p:cNvPr>
            <p:cNvSpPr/>
            <p:nvPr/>
          </p:nvSpPr>
          <p:spPr>
            <a:xfrm>
              <a:off x="874040" y="5894894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4" name="สี่เหลี่ยมผืนผ้า 33">
              <a:extLst>
                <a:ext uri="{FF2B5EF4-FFF2-40B4-BE49-F238E27FC236}">
                  <a16:creationId xmlns:a16="http://schemas.microsoft.com/office/drawing/2014/main" id="{AF0447A1-E793-47AD-B747-665576B35899}"/>
                </a:ext>
              </a:extLst>
            </p:cNvPr>
            <p:cNvSpPr/>
            <p:nvPr/>
          </p:nvSpPr>
          <p:spPr>
            <a:xfrm>
              <a:off x="741751" y="6132145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5" name="สี่เหลี่ยมผืนผ้า 34">
              <a:extLst>
                <a:ext uri="{FF2B5EF4-FFF2-40B4-BE49-F238E27FC236}">
                  <a16:creationId xmlns:a16="http://schemas.microsoft.com/office/drawing/2014/main" id="{A63F1F8A-333C-4770-8A3C-28B987D67C5A}"/>
                </a:ext>
              </a:extLst>
            </p:cNvPr>
            <p:cNvSpPr/>
            <p:nvPr/>
          </p:nvSpPr>
          <p:spPr>
            <a:xfrm>
              <a:off x="593410" y="5969719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6" name="รูปภาพ 35">
              <a:extLst>
                <a:ext uri="{FF2B5EF4-FFF2-40B4-BE49-F238E27FC236}">
                  <a16:creationId xmlns:a16="http://schemas.microsoft.com/office/drawing/2014/main" id="{8E04169A-29F9-45CA-BB53-6E7D17B94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72" y="3361232"/>
              <a:ext cx="2934728" cy="3431374"/>
            </a:xfrm>
            <a:prstGeom prst="rect">
              <a:avLst/>
            </a:prstGeom>
          </p:spPr>
        </p:pic>
      </p:grpSp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3EAFA854-C460-4F46-B0DB-12229213CF5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60" y="519497"/>
            <a:ext cx="1259430" cy="848662"/>
          </a:xfrm>
          <a:prstGeom prst="rect">
            <a:avLst/>
          </a:prstGeom>
        </p:spPr>
      </p:pic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E6ECE330-C420-488F-94BF-E6DE324884EF}"/>
              </a:ext>
            </a:extLst>
          </p:cNvPr>
          <p:cNvSpPr txBox="1"/>
          <p:nvPr/>
        </p:nvSpPr>
        <p:spPr>
          <a:xfrm>
            <a:off x="3973785" y="656317"/>
            <a:ext cx="1988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หู</a:t>
            </a: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974E2652-BF8C-4C2D-9B22-25BA0274DF0F}"/>
              </a:ext>
            </a:extLst>
          </p:cNvPr>
          <p:cNvSpPr/>
          <p:nvPr/>
        </p:nvSpPr>
        <p:spPr>
          <a:xfrm>
            <a:off x="2189856" y="2048558"/>
            <a:ext cx="25572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2.การรับรู้ทางหู ได้แก่ การได้ยินเสียงผ่านเข้ามาทางหู เช่น ข้อมูลเสียงเพลง เสียงพูด เสียงรถ เป็นต้น</a:t>
            </a:r>
            <a:endParaRPr lang="th-TH" sz="4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35FD903E-9D46-4507-9FCA-CB734DCC115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82867"/>
            <a:ext cx="3545167" cy="3550621"/>
          </a:xfrm>
          <a:prstGeom prst="rect">
            <a:avLst/>
          </a:prstGeom>
        </p:spPr>
      </p:pic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9B36C11F-56CC-465B-B43B-600C32998C2C}"/>
              </a:ext>
            </a:extLst>
          </p:cNvPr>
          <p:cNvGrpSpPr/>
          <p:nvPr/>
        </p:nvGrpSpPr>
        <p:grpSpPr>
          <a:xfrm>
            <a:off x="3545173" y="871575"/>
            <a:ext cx="993167" cy="993167"/>
            <a:chOff x="3411823" y="871575"/>
            <a:chExt cx="993167" cy="993167"/>
          </a:xfrm>
        </p:grpSpPr>
        <p:sp>
          <p:nvSpPr>
            <p:cNvPr id="39" name="วงรี 38">
              <a:extLst>
                <a:ext uri="{FF2B5EF4-FFF2-40B4-BE49-F238E27FC236}">
                  <a16:creationId xmlns:a16="http://schemas.microsoft.com/office/drawing/2014/main" id="{C2494FEC-F420-4B99-94BD-AC904F84D6B5}"/>
                </a:ext>
              </a:extLst>
            </p:cNvPr>
            <p:cNvSpPr/>
            <p:nvPr/>
          </p:nvSpPr>
          <p:spPr>
            <a:xfrm>
              <a:off x="3411823" y="871575"/>
              <a:ext cx="993167" cy="993167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40" name="รูปภาพ 39">
              <a:extLst>
                <a:ext uri="{FF2B5EF4-FFF2-40B4-BE49-F238E27FC236}">
                  <a16:creationId xmlns:a16="http://schemas.microsoft.com/office/drawing/2014/main" id="{A828DCFE-1322-405E-A246-D535DB8D8E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r="44207"/>
            <a:stretch/>
          </p:blipFill>
          <p:spPr>
            <a:xfrm>
              <a:off x="3534928" y="902231"/>
              <a:ext cx="722976" cy="915626"/>
            </a:xfrm>
            <a:prstGeom prst="rect">
              <a:avLst/>
            </a:prstGeom>
          </p:spPr>
        </p:pic>
      </p:grp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D371521C-9B49-45DE-B834-9DD67C5AB6DE}"/>
              </a:ext>
            </a:extLst>
          </p:cNvPr>
          <p:cNvSpPr txBox="1"/>
          <p:nvPr/>
        </p:nvSpPr>
        <p:spPr>
          <a:xfrm>
            <a:off x="2371139" y="5876838"/>
            <a:ext cx="4287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ประสาทสัมผัสทั้ง 5</a:t>
            </a:r>
          </a:p>
        </p:txBody>
      </p:sp>
    </p:spTree>
    <p:extLst>
      <p:ext uri="{BB962C8B-B14F-4D97-AF65-F5344CB8AC3E}">
        <p14:creationId xmlns:p14="http://schemas.microsoft.com/office/powerpoint/2010/main" val="187111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37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ผลการค้นหารูปภาพสำหรับ การ์ตูนน่ารัก ๆ">
            <a:extLst>
              <a:ext uri="{FF2B5EF4-FFF2-40B4-BE49-F238E27FC236}">
                <a16:creationId xmlns:a16="http://schemas.microsoft.com/office/drawing/2014/main" id="{EB673688-EF3A-44DE-9580-5965D3CE0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681" y="186456"/>
            <a:ext cx="1020370" cy="125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AutoShape 4" descr="รูปภาพที่เกี่ยวข้อง">
            <a:extLst>
              <a:ext uri="{FF2B5EF4-FFF2-40B4-BE49-F238E27FC236}">
                <a16:creationId xmlns:a16="http://schemas.microsoft.com/office/drawing/2014/main" id="{8C13D7BA-4E1A-4A3A-975B-F831FC7AA1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79" name="กลุ่ม 78">
            <a:extLst>
              <a:ext uri="{FF2B5EF4-FFF2-40B4-BE49-F238E27FC236}">
                <a16:creationId xmlns:a16="http://schemas.microsoft.com/office/drawing/2014/main" id="{E9229A93-CC49-4248-B6D7-23F8B69EEA47}"/>
              </a:ext>
            </a:extLst>
          </p:cNvPr>
          <p:cNvGrpSpPr/>
          <p:nvPr/>
        </p:nvGrpSpPr>
        <p:grpSpPr>
          <a:xfrm>
            <a:off x="984055" y="595741"/>
            <a:ext cx="7518789" cy="6214561"/>
            <a:chOff x="984055" y="595741"/>
            <a:chExt cx="7518789" cy="6214561"/>
          </a:xfrm>
        </p:grpSpPr>
        <p:sp>
          <p:nvSpPr>
            <p:cNvPr id="18" name="รูปแบบอิสระ: รูปร่าง 17">
              <a:extLst>
                <a:ext uri="{FF2B5EF4-FFF2-40B4-BE49-F238E27FC236}">
                  <a16:creationId xmlns:a16="http://schemas.microsoft.com/office/drawing/2014/main" id="{58AC2DC0-A587-4FB0-B1CA-9A9DF5AEE872}"/>
                </a:ext>
              </a:extLst>
            </p:cNvPr>
            <p:cNvSpPr/>
            <p:nvPr/>
          </p:nvSpPr>
          <p:spPr>
            <a:xfrm rot="937669">
              <a:off x="984055" y="595741"/>
              <a:ext cx="7518789" cy="6214561"/>
            </a:xfrm>
            <a:custGeom>
              <a:avLst/>
              <a:gdLst>
                <a:gd name="connsiteX0" fmla="*/ 2592118 w 7518789"/>
                <a:gd name="connsiteY0" fmla="*/ 41669 h 6503768"/>
                <a:gd name="connsiteX1" fmla="*/ 3981799 w 7518789"/>
                <a:gd name="connsiteY1" fmla="*/ 462717 h 6503768"/>
                <a:gd name="connsiteX2" fmla="*/ 4151859 w 7518789"/>
                <a:gd name="connsiteY2" fmla="*/ 693684 h 6503768"/>
                <a:gd name="connsiteX3" fmla="*/ 4166690 w 7518789"/>
                <a:gd name="connsiteY3" fmla="*/ 722015 h 6503768"/>
                <a:gd name="connsiteX4" fmla="*/ 4258472 w 7518789"/>
                <a:gd name="connsiteY4" fmla="*/ 634371 h 6503768"/>
                <a:gd name="connsiteX5" fmla="*/ 5097418 w 7518789"/>
                <a:gd name="connsiteY5" fmla="*/ 317932 h 6503768"/>
                <a:gd name="connsiteX6" fmla="*/ 6416323 w 7518789"/>
                <a:gd name="connsiteY6" fmla="*/ 1703684 h 6503768"/>
                <a:gd name="connsiteX7" fmla="*/ 6409513 w 7518789"/>
                <a:gd name="connsiteY7" fmla="*/ 1845369 h 6503768"/>
                <a:gd name="connsiteX8" fmla="*/ 6397758 w 7518789"/>
                <a:gd name="connsiteY8" fmla="*/ 1926297 h 6503768"/>
                <a:gd name="connsiteX9" fmla="*/ 6453914 w 7518789"/>
                <a:gd name="connsiteY9" fmla="*/ 1940294 h 6503768"/>
                <a:gd name="connsiteX10" fmla="*/ 7518789 w 7518789"/>
                <a:gd name="connsiteY10" fmla="*/ 3343397 h 6503768"/>
                <a:gd name="connsiteX11" fmla="*/ 6308672 w 7518789"/>
                <a:gd name="connsiteY11" fmla="*/ 4782702 h 6503768"/>
                <a:gd name="connsiteX12" fmla="*/ 6182732 w 7518789"/>
                <a:gd name="connsiteY12" fmla="*/ 4801334 h 6503768"/>
                <a:gd name="connsiteX13" fmla="*/ 6117958 w 7518789"/>
                <a:gd name="connsiteY13" fmla="*/ 4978305 h 6503768"/>
                <a:gd name="connsiteX14" fmla="*/ 3816540 w 7518789"/>
                <a:gd name="connsiteY14" fmla="*/ 6503768 h 6503768"/>
                <a:gd name="connsiteX15" fmla="*/ 1889193 w 7518789"/>
                <a:gd name="connsiteY15" fmla="*/ 5594849 h 6503768"/>
                <a:gd name="connsiteX16" fmla="*/ 1886529 w 7518789"/>
                <a:gd name="connsiteY16" fmla="*/ 5591286 h 6503768"/>
                <a:gd name="connsiteX17" fmla="*/ 1857172 w 7518789"/>
                <a:gd name="connsiteY17" fmla="*/ 5645203 h 6503768"/>
                <a:gd name="connsiteX18" fmla="*/ 1048273 w 7518789"/>
                <a:gd name="connsiteY18" fmla="*/ 6169109 h 6503768"/>
                <a:gd name="connsiteX19" fmla="*/ 0 w 7518789"/>
                <a:gd name="connsiteY19" fmla="*/ 4729440 h 6503768"/>
                <a:gd name="connsiteX20" fmla="*/ 307033 w 7518789"/>
                <a:gd name="connsiteY20" fmla="*/ 3711440 h 6503768"/>
                <a:gd name="connsiteX21" fmla="*/ 342816 w 7518789"/>
                <a:gd name="connsiteY21" fmla="*/ 3666775 h 6503768"/>
                <a:gd name="connsiteX22" fmla="*/ 295400 w 7518789"/>
                <a:gd name="connsiteY22" fmla="*/ 3595429 h 6503768"/>
                <a:gd name="connsiteX23" fmla="*/ 90987 w 7518789"/>
                <a:gd name="connsiteY23" fmla="*/ 2842455 h 6503768"/>
                <a:gd name="connsiteX24" fmla="*/ 1046677 w 7518789"/>
                <a:gd name="connsiteY24" fmla="*/ 1523077 h 6503768"/>
                <a:gd name="connsiteX25" fmla="*/ 1287897 w 7518789"/>
                <a:gd name="connsiteY25" fmla="*/ 1495716 h 6503768"/>
                <a:gd name="connsiteX26" fmla="*/ 1410274 w 7518789"/>
                <a:gd name="connsiteY26" fmla="*/ 1502669 h 6503768"/>
                <a:gd name="connsiteX27" fmla="*/ 1504399 w 7518789"/>
                <a:gd name="connsiteY27" fmla="*/ 1518832 h 6503768"/>
                <a:gd name="connsiteX28" fmla="*/ 1502123 w 7518789"/>
                <a:gd name="connsiteY28" fmla="*/ 1493574 h 6503768"/>
                <a:gd name="connsiteX29" fmla="*/ 1972914 w 7518789"/>
                <a:gd name="connsiteY29" fmla="*/ 371957 h 6503768"/>
                <a:gd name="connsiteX30" fmla="*/ 2592118 w 7518789"/>
                <a:gd name="connsiteY30" fmla="*/ 41669 h 6503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518789" h="6503768">
                  <a:moveTo>
                    <a:pt x="2592118" y="41669"/>
                  </a:moveTo>
                  <a:cubicBezTo>
                    <a:pt x="3082998" y="-79459"/>
                    <a:pt x="3620892" y="64264"/>
                    <a:pt x="3981799" y="462717"/>
                  </a:cubicBezTo>
                  <a:cubicBezTo>
                    <a:pt x="4047419" y="535163"/>
                    <a:pt x="4104081" y="612601"/>
                    <a:pt x="4151859" y="693684"/>
                  </a:cubicBezTo>
                  <a:lnTo>
                    <a:pt x="4166690" y="722015"/>
                  </a:lnTo>
                  <a:lnTo>
                    <a:pt x="4258472" y="634371"/>
                  </a:lnTo>
                  <a:cubicBezTo>
                    <a:pt x="4486456" y="436685"/>
                    <a:pt x="4778738" y="317932"/>
                    <a:pt x="5097418" y="317932"/>
                  </a:cubicBezTo>
                  <a:cubicBezTo>
                    <a:pt x="5825829" y="317932"/>
                    <a:pt x="6416322" y="938354"/>
                    <a:pt x="6416323" y="1703684"/>
                  </a:cubicBezTo>
                  <a:cubicBezTo>
                    <a:pt x="6416323" y="1751517"/>
                    <a:pt x="6414016" y="1798784"/>
                    <a:pt x="6409513" y="1845369"/>
                  </a:cubicBezTo>
                  <a:lnTo>
                    <a:pt x="6397758" y="1926297"/>
                  </a:lnTo>
                  <a:lnTo>
                    <a:pt x="6453914" y="1940294"/>
                  </a:lnTo>
                  <a:cubicBezTo>
                    <a:pt x="7070848" y="2126305"/>
                    <a:pt x="7518789" y="2684141"/>
                    <a:pt x="7518789" y="3343397"/>
                  </a:cubicBezTo>
                  <a:cubicBezTo>
                    <a:pt x="7518789" y="4053363"/>
                    <a:pt x="6999284" y="4645708"/>
                    <a:pt x="6308672" y="4782702"/>
                  </a:cubicBezTo>
                  <a:lnTo>
                    <a:pt x="6182732" y="4801334"/>
                  </a:lnTo>
                  <a:lnTo>
                    <a:pt x="6117958" y="4978305"/>
                  </a:lnTo>
                  <a:cubicBezTo>
                    <a:pt x="5738787" y="5874756"/>
                    <a:pt x="4851122" y="6503768"/>
                    <a:pt x="3816540" y="6503768"/>
                  </a:cubicBezTo>
                  <a:cubicBezTo>
                    <a:pt x="3040604" y="6503768"/>
                    <a:pt x="2347308" y="6149949"/>
                    <a:pt x="1889193" y="5594849"/>
                  </a:cubicBezTo>
                  <a:lnTo>
                    <a:pt x="1886529" y="5591286"/>
                  </a:lnTo>
                  <a:lnTo>
                    <a:pt x="1857172" y="5645203"/>
                  </a:lnTo>
                  <a:cubicBezTo>
                    <a:pt x="1664903" y="5965166"/>
                    <a:pt x="1373930" y="6169109"/>
                    <a:pt x="1048273" y="6169109"/>
                  </a:cubicBezTo>
                  <a:cubicBezTo>
                    <a:pt x="469328" y="6169109"/>
                    <a:pt x="1" y="5524547"/>
                    <a:pt x="0" y="4729440"/>
                  </a:cubicBezTo>
                  <a:cubicBezTo>
                    <a:pt x="0" y="4331886"/>
                    <a:pt x="117332" y="3971969"/>
                    <a:pt x="307033" y="3711440"/>
                  </a:cubicBezTo>
                  <a:lnTo>
                    <a:pt x="342816" y="3666775"/>
                  </a:lnTo>
                  <a:lnTo>
                    <a:pt x="295400" y="3595429"/>
                  </a:lnTo>
                  <a:cubicBezTo>
                    <a:pt x="166344" y="3380488"/>
                    <a:pt x="90987" y="3121373"/>
                    <a:pt x="90987" y="2842455"/>
                  </a:cubicBezTo>
                  <a:cubicBezTo>
                    <a:pt x="90987" y="2191644"/>
                    <a:pt x="501266" y="1648655"/>
                    <a:pt x="1046677" y="1523077"/>
                  </a:cubicBezTo>
                  <a:cubicBezTo>
                    <a:pt x="1124593" y="1505137"/>
                    <a:pt x="1205267" y="1495716"/>
                    <a:pt x="1287897" y="1495716"/>
                  </a:cubicBezTo>
                  <a:cubicBezTo>
                    <a:pt x="1329211" y="1495716"/>
                    <a:pt x="1370037" y="1498071"/>
                    <a:pt x="1410274" y="1502669"/>
                  </a:cubicBezTo>
                  <a:lnTo>
                    <a:pt x="1504399" y="1518832"/>
                  </a:lnTo>
                  <a:lnTo>
                    <a:pt x="1502123" y="1493574"/>
                  </a:lnTo>
                  <a:cubicBezTo>
                    <a:pt x="1484995" y="1084519"/>
                    <a:pt x="1644120" y="669768"/>
                    <a:pt x="1972914" y="371957"/>
                  </a:cubicBezTo>
                  <a:cubicBezTo>
                    <a:pt x="2155577" y="206506"/>
                    <a:pt x="2368991" y="96727"/>
                    <a:pt x="2592118" y="41669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รูปแบบอิสระ: รูปร่าง 18">
              <a:extLst>
                <a:ext uri="{FF2B5EF4-FFF2-40B4-BE49-F238E27FC236}">
                  <a16:creationId xmlns:a16="http://schemas.microsoft.com/office/drawing/2014/main" id="{D01C68BD-4231-47AE-9671-8E13C0F7A1BE}"/>
                </a:ext>
              </a:extLst>
            </p:cNvPr>
            <p:cNvSpPr/>
            <p:nvPr/>
          </p:nvSpPr>
          <p:spPr>
            <a:xfrm rot="937669">
              <a:off x="1110279" y="778027"/>
              <a:ext cx="7273786" cy="5867558"/>
            </a:xfrm>
            <a:custGeom>
              <a:avLst/>
              <a:gdLst>
                <a:gd name="connsiteX0" fmla="*/ 2592118 w 7518789"/>
                <a:gd name="connsiteY0" fmla="*/ 41669 h 6503768"/>
                <a:gd name="connsiteX1" fmla="*/ 3981799 w 7518789"/>
                <a:gd name="connsiteY1" fmla="*/ 462717 h 6503768"/>
                <a:gd name="connsiteX2" fmla="*/ 4151859 w 7518789"/>
                <a:gd name="connsiteY2" fmla="*/ 693684 h 6503768"/>
                <a:gd name="connsiteX3" fmla="*/ 4166690 w 7518789"/>
                <a:gd name="connsiteY3" fmla="*/ 722015 h 6503768"/>
                <a:gd name="connsiteX4" fmla="*/ 4258472 w 7518789"/>
                <a:gd name="connsiteY4" fmla="*/ 634371 h 6503768"/>
                <a:gd name="connsiteX5" fmla="*/ 5097418 w 7518789"/>
                <a:gd name="connsiteY5" fmla="*/ 317932 h 6503768"/>
                <a:gd name="connsiteX6" fmla="*/ 6416323 w 7518789"/>
                <a:gd name="connsiteY6" fmla="*/ 1703684 h 6503768"/>
                <a:gd name="connsiteX7" fmla="*/ 6409513 w 7518789"/>
                <a:gd name="connsiteY7" fmla="*/ 1845369 h 6503768"/>
                <a:gd name="connsiteX8" fmla="*/ 6397758 w 7518789"/>
                <a:gd name="connsiteY8" fmla="*/ 1926297 h 6503768"/>
                <a:gd name="connsiteX9" fmla="*/ 6453914 w 7518789"/>
                <a:gd name="connsiteY9" fmla="*/ 1940294 h 6503768"/>
                <a:gd name="connsiteX10" fmla="*/ 7518789 w 7518789"/>
                <a:gd name="connsiteY10" fmla="*/ 3343397 h 6503768"/>
                <a:gd name="connsiteX11" fmla="*/ 6308672 w 7518789"/>
                <a:gd name="connsiteY11" fmla="*/ 4782702 h 6503768"/>
                <a:gd name="connsiteX12" fmla="*/ 6182732 w 7518789"/>
                <a:gd name="connsiteY12" fmla="*/ 4801334 h 6503768"/>
                <a:gd name="connsiteX13" fmla="*/ 6117958 w 7518789"/>
                <a:gd name="connsiteY13" fmla="*/ 4978305 h 6503768"/>
                <a:gd name="connsiteX14" fmla="*/ 3816540 w 7518789"/>
                <a:gd name="connsiteY14" fmla="*/ 6503768 h 6503768"/>
                <a:gd name="connsiteX15" fmla="*/ 1889193 w 7518789"/>
                <a:gd name="connsiteY15" fmla="*/ 5594849 h 6503768"/>
                <a:gd name="connsiteX16" fmla="*/ 1886529 w 7518789"/>
                <a:gd name="connsiteY16" fmla="*/ 5591286 h 6503768"/>
                <a:gd name="connsiteX17" fmla="*/ 1857172 w 7518789"/>
                <a:gd name="connsiteY17" fmla="*/ 5645203 h 6503768"/>
                <a:gd name="connsiteX18" fmla="*/ 1048273 w 7518789"/>
                <a:gd name="connsiteY18" fmla="*/ 6169109 h 6503768"/>
                <a:gd name="connsiteX19" fmla="*/ 0 w 7518789"/>
                <a:gd name="connsiteY19" fmla="*/ 4729440 h 6503768"/>
                <a:gd name="connsiteX20" fmla="*/ 307033 w 7518789"/>
                <a:gd name="connsiteY20" fmla="*/ 3711440 h 6503768"/>
                <a:gd name="connsiteX21" fmla="*/ 342816 w 7518789"/>
                <a:gd name="connsiteY21" fmla="*/ 3666775 h 6503768"/>
                <a:gd name="connsiteX22" fmla="*/ 295400 w 7518789"/>
                <a:gd name="connsiteY22" fmla="*/ 3595429 h 6503768"/>
                <a:gd name="connsiteX23" fmla="*/ 90987 w 7518789"/>
                <a:gd name="connsiteY23" fmla="*/ 2842455 h 6503768"/>
                <a:gd name="connsiteX24" fmla="*/ 1046677 w 7518789"/>
                <a:gd name="connsiteY24" fmla="*/ 1523077 h 6503768"/>
                <a:gd name="connsiteX25" fmla="*/ 1287897 w 7518789"/>
                <a:gd name="connsiteY25" fmla="*/ 1495716 h 6503768"/>
                <a:gd name="connsiteX26" fmla="*/ 1410274 w 7518789"/>
                <a:gd name="connsiteY26" fmla="*/ 1502669 h 6503768"/>
                <a:gd name="connsiteX27" fmla="*/ 1504399 w 7518789"/>
                <a:gd name="connsiteY27" fmla="*/ 1518832 h 6503768"/>
                <a:gd name="connsiteX28" fmla="*/ 1502123 w 7518789"/>
                <a:gd name="connsiteY28" fmla="*/ 1493574 h 6503768"/>
                <a:gd name="connsiteX29" fmla="*/ 1972914 w 7518789"/>
                <a:gd name="connsiteY29" fmla="*/ 371957 h 6503768"/>
                <a:gd name="connsiteX30" fmla="*/ 2592118 w 7518789"/>
                <a:gd name="connsiteY30" fmla="*/ 41669 h 6503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518789" h="6503768">
                  <a:moveTo>
                    <a:pt x="2592118" y="41669"/>
                  </a:moveTo>
                  <a:cubicBezTo>
                    <a:pt x="3082998" y="-79459"/>
                    <a:pt x="3620892" y="64264"/>
                    <a:pt x="3981799" y="462717"/>
                  </a:cubicBezTo>
                  <a:cubicBezTo>
                    <a:pt x="4047419" y="535163"/>
                    <a:pt x="4104081" y="612601"/>
                    <a:pt x="4151859" y="693684"/>
                  </a:cubicBezTo>
                  <a:lnTo>
                    <a:pt x="4166690" y="722015"/>
                  </a:lnTo>
                  <a:lnTo>
                    <a:pt x="4258472" y="634371"/>
                  </a:lnTo>
                  <a:cubicBezTo>
                    <a:pt x="4486456" y="436685"/>
                    <a:pt x="4778738" y="317932"/>
                    <a:pt x="5097418" y="317932"/>
                  </a:cubicBezTo>
                  <a:cubicBezTo>
                    <a:pt x="5825829" y="317932"/>
                    <a:pt x="6416322" y="938354"/>
                    <a:pt x="6416323" y="1703684"/>
                  </a:cubicBezTo>
                  <a:cubicBezTo>
                    <a:pt x="6416323" y="1751517"/>
                    <a:pt x="6414016" y="1798784"/>
                    <a:pt x="6409513" y="1845369"/>
                  </a:cubicBezTo>
                  <a:lnTo>
                    <a:pt x="6397758" y="1926297"/>
                  </a:lnTo>
                  <a:lnTo>
                    <a:pt x="6453914" y="1940294"/>
                  </a:lnTo>
                  <a:cubicBezTo>
                    <a:pt x="7070848" y="2126305"/>
                    <a:pt x="7518789" y="2684141"/>
                    <a:pt x="7518789" y="3343397"/>
                  </a:cubicBezTo>
                  <a:cubicBezTo>
                    <a:pt x="7518789" y="4053363"/>
                    <a:pt x="6999284" y="4645708"/>
                    <a:pt x="6308672" y="4782702"/>
                  </a:cubicBezTo>
                  <a:lnTo>
                    <a:pt x="6182732" y="4801334"/>
                  </a:lnTo>
                  <a:lnTo>
                    <a:pt x="6117958" y="4978305"/>
                  </a:lnTo>
                  <a:cubicBezTo>
                    <a:pt x="5738787" y="5874756"/>
                    <a:pt x="4851122" y="6503768"/>
                    <a:pt x="3816540" y="6503768"/>
                  </a:cubicBezTo>
                  <a:cubicBezTo>
                    <a:pt x="3040604" y="6503768"/>
                    <a:pt x="2347308" y="6149949"/>
                    <a:pt x="1889193" y="5594849"/>
                  </a:cubicBezTo>
                  <a:lnTo>
                    <a:pt x="1886529" y="5591286"/>
                  </a:lnTo>
                  <a:lnTo>
                    <a:pt x="1857172" y="5645203"/>
                  </a:lnTo>
                  <a:cubicBezTo>
                    <a:pt x="1664903" y="5965166"/>
                    <a:pt x="1373930" y="6169109"/>
                    <a:pt x="1048273" y="6169109"/>
                  </a:cubicBezTo>
                  <a:cubicBezTo>
                    <a:pt x="469328" y="6169109"/>
                    <a:pt x="1" y="5524547"/>
                    <a:pt x="0" y="4729440"/>
                  </a:cubicBezTo>
                  <a:cubicBezTo>
                    <a:pt x="0" y="4331886"/>
                    <a:pt x="117332" y="3971969"/>
                    <a:pt x="307033" y="3711440"/>
                  </a:cubicBezTo>
                  <a:lnTo>
                    <a:pt x="342816" y="3666775"/>
                  </a:lnTo>
                  <a:lnTo>
                    <a:pt x="295400" y="3595429"/>
                  </a:lnTo>
                  <a:cubicBezTo>
                    <a:pt x="166344" y="3380488"/>
                    <a:pt x="90987" y="3121373"/>
                    <a:pt x="90987" y="2842455"/>
                  </a:cubicBezTo>
                  <a:cubicBezTo>
                    <a:pt x="90987" y="2191644"/>
                    <a:pt x="501266" y="1648655"/>
                    <a:pt x="1046677" y="1523077"/>
                  </a:cubicBezTo>
                  <a:cubicBezTo>
                    <a:pt x="1124593" y="1505137"/>
                    <a:pt x="1205267" y="1495716"/>
                    <a:pt x="1287897" y="1495716"/>
                  </a:cubicBezTo>
                  <a:cubicBezTo>
                    <a:pt x="1329211" y="1495716"/>
                    <a:pt x="1370037" y="1498071"/>
                    <a:pt x="1410274" y="1502669"/>
                  </a:cubicBezTo>
                  <a:lnTo>
                    <a:pt x="1504399" y="1518832"/>
                  </a:lnTo>
                  <a:lnTo>
                    <a:pt x="1502123" y="1493574"/>
                  </a:lnTo>
                  <a:cubicBezTo>
                    <a:pt x="1484995" y="1084519"/>
                    <a:pt x="1644120" y="669768"/>
                    <a:pt x="1972914" y="371957"/>
                  </a:cubicBezTo>
                  <a:cubicBezTo>
                    <a:pt x="2155577" y="206506"/>
                    <a:pt x="2368991" y="96727"/>
                    <a:pt x="2592118" y="4166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E8F7F9B7-8D36-4A9E-A77C-9305D7B6197A}"/>
              </a:ext>
            </a:extLst>
          </p:cNvPr>
          <p:cNvSpPr/>
          <p:nvPr/>
        </p:nvSpPr>
        <p:spPr>
          <a:xfrm>
            <a:off x="0" y="5749430"/>
            <a:ext cx="9144000" cy="112221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6" name="หัวใจ 75">
            <a:extLst>
              <a:ext uri="{FF2B5EF4-FFF2-40B4-BE49-F238E27FC236}">
                <a16:creationId xmlns:a16="http://schemas.microsoft.com/office/drawing/2014/main" id="{944D4070-AA67-40C2-A787-A4745F7E2A6D}"/>
              </a:ext>
            </a:extLst>
          </p:cNvPr>
          <p:cNvSpPr/>
          <p:nvPr/>
        </p:nvSpPr>
        <p:spPr>
          <a:xfrm rot="19951090">
            <a:off x="5364735" y="478971"/>
            <a:ext cx="178529" cy="19037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1" name="Picture 2" descr="รูปภาพที่เกี่ยวข้อง">
            <a:extLst>
              <a:ext uri="{FF2B5EF4-FFF2-40B4-BE49-F238E27FC236}">
                <a16:creationId xmlns:a16="http://schemas.microsoft.com/office/drawing/2014/main" id="{61EA0279-990C-4CAE-AC2A-45311171B8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867" y="5002984"/>
            <a:ext cx="2252573" cy="171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กลุ่ม 27">
            <a:extLst>
              <a:ext uri="{FF2B5EF4-FFF2-40B4-BE49-F238E27FC236}">
                <a16:creationId xmlns:a16="http://schemas.microsoft.com/office/drawing/2014/main" id="{CDFC7C3B-AD44-46F3-9F8A-B3E725B323DA}"/>
              </a:ext>
            </a:extLst>
          </p:cNvPr>
          <p:cNvGrpSpPr/>
          <p:nvPr/>
        </p:nvGrpSpPr>
        <p:grpSpPr>
          <a:xfrm>
            <a:off x="131372" y="3660812"/>
            <a:ext cx="2420759" cy="3131793"/>
            <a:chOff x="131372" y="3361232"/>
            <a:chExt cx="2934728" cy="3431374"/>
          </a:xfrm>
        </p:grpSpPr>
        <p:sp>
          <p:nvSpPr>
            <p:cNvPr id="29" name="สี่เหลี่ยมผืนผ้า 28">
              <a:extLst>
                <a:ext uri="{FF2B5EF4-FFF2-40B4-BE49-F238E27FC236}">
                  <a16:creationId xmlns:a16="http://schemas.microsoft.com/office/drawing/2014/main" id="{B6FEEC48-4274-43F7-BC1B-F3DFB36392E5}"/>
                </a:ext>
              </a:extLst>
            </p:cNvPr>
            <p:cNvSpPr/>
            <p:nvPr/>
          </p:nvSpPr>
          <p:spPr>
            <a:xfrm>
              <a:off x="997458" y="5076919"/>
              <a:ext cx="1193501" cy="814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0" name="สี่เหลี่ยมผืนผ้า 29">
              <a:extLst>
                <a:ext uri="{FF2B5EF4-FFF2-40B4-BE49-F238E27FC236}">
                  <a16:creationId xmlns:a16="http://schemas.microsoft.com/office/drawing/2014/main" id="{22FD7B20-D36E-4D91-A718-81AF23BDC58E}"/>
                </a:ext>
              </a:extLst>
            </p:cNvPr>
            <p:cNvSpPr/>
            <p:nvPr/>
          </p:nvSpPr>
          <p:spPr>
            <a:xfrm rot="20157559">
              <a:off x="2013991" y="5514946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1" name="สี่เหลี่ยมผืนผ้า 30">
              <a:extLst>
                <a:ext uri="{FF2B5EF4-FFF2-40B4-BE49-F238E27FC236}">
                  <a16:creationId xmlns:a16="http://schemas.microsoft.com/office/drawing/2014/main" id="{D2A6EC6C-E536-4D59-BC6D-16D945948091}"/>
                </a:ext>
              </a:extLst>
            </p:cNvPr>
            <p:cNvSpPr/>
            <p:nvPr/>
          </p:nvSpPr>
          <p:spPr>
            <a:xfrm>
              <a:off x="349972" y="6099973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2" name="สี่เหลี่ยมผืนผ้า 31">
              <a:extLst>
                <a:ext uri="{FF2B5EF4-FFF2-40B4-BE49-F238E27FC236}">
                  <a16:creationId xmlns:a16="http://schemas.microsoft.com/office/drawing/2014/main" id="{D2E942CF-D4EB-4ADF-9C5C-D41FEB675182}"/>
                </a:ext>
              </a:extLst>
            </p:cNvPr>
            <p:cNvSpPr/>
            <p:nvPr/>
          </p:nvSpPr>
          <p:spPr>
            <a:xfrm rot="1210387">
              <a:off x="221559" y="6283521"/>
              <a:ext cx="873632" cy="289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3" name="สี่เหลี่ยมผืนผ้า 32">
              <a:extLst>
                <a:ext uri="{FF2B5EF4-FFF2-40B4-BE49-F238E27FC236}">
                  <a16:creationId xmlns:a16="http://schemas.microsoft.com/office/drawing/2014/main" id="{8F274279-7702-4665-BC23-042B590836CE}"/>
                </a:ext>
              </a:extLst>
            </p:cNvPr>
            <p:cNvSpPr/>
            <p:nvPr/>
          </p:nvSpPr>
          <p:spPr>
            <a:xfrm>
              <a:off x="874040" y="5894894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4" name="สี่เหลี่ยมผืนผ้า 33">
              <a:extLst>
                <a:ext uri="{FF2B5EF4-FFF2-40B4-BE49-F238E27FC236}">
                  <a16:creationId xmlns:a16="http://schemas.microsoft.com/office/drawing/2014/main" id="{AF0447A1-E793-47AD-B747-665576B35899}"/>
                </a:ext>
              </a:extLst>
            </p:cNvPr>
            <p:cNvSpPr/>
            <p:nvPr/>
          </p:nvSpPr>
          <p:spPr>
            <a:xfrm>
              <a:off x="741751" y="6132145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5" name="สี่เหลี่ยมผืนผ้า 34">
              <a:extLst>
                <a:ext uri="{FF2B5EF4-FFF2-40B4-BE49-F238E27FC236}">
                  <a16:creationId xmlns:a16="http://schemas.microsoft.com/office/drawing/2014/main" id="{A63F1F8A-333C-4770-8A3C-28B987D67C5A}"/>
                </a:ext>
              </a:extLst>
            </p:cNvPr>
            <p:cNvSpPr/>
            <p:nvPr/>
          </p:nvSpPr>
          <p:spPr>
            <a:xfrm>
              <a:off x="593410" y="5969719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6" name="รูปภาพ 35">
              <a:extLst>
                <a:ext uri="{FF2B5EF4-FFF2-40B4-BE49-F238E27FC236}">
                  <a16:creationId xmlns:a16="http://schemas.microsoft.com/office/drawing/2014/main" id="{8E04169A-29F9-45CA-BB53-6E7D17B94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72" y="3361232"/>
              <a:ext cx="2934728" cy="3431374"/>
            </a:xfrm>
            <a:prstGeom prst="rect">
              <a:avLst/>
            </a:prstGeom>
          </p:spPr>
        </p:pic>
      </p:grpSp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3EAFA854-C460-4F46-B0DB-12229213CF5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60" y="519497"/>
            <a:ext cx="1259430" cy="848662"/>
          </a:xfrm>
          <a:prstGeom prst="rect">
            <a:avLst/>
          </a:prstGeom>
        </p:spPr>
      </p:pic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E6ECE330-C420-488F-94BF-E6DE324884EF}"/>
              </a:ext>
            </a:extLst>
          </p:cNvPr>
          <p:cNvSpPr txBox="1"/>
          <p:nvPr/>
        </p:nvSpPr>
        <p:spPr>
          <a:xfrm>
            <a:off x="3973785" y="656317"/>
            <a:ext cx="1988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มือ</a:t>
            </a: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974E2652-BF8C-4C2D-9B22-25BA0274DF0F}"/>
              </a:ext>
            </a:extLst>
          </p:cNvPr>
          <p:cNvSpPr/>
          <p:nvPr/>
        </p:nvSpPr>
        <p:spPr>
          <a:xfrm>
            <a:off x="2189856" y="2048558"/>
            <a:ext cx="25572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3.การรับรู้ทางมือ ได้แก่ การสัมผัสกับข้อมูล เช่น การจับเสื้อผ้าแล้วรู้สึกว่านุ่ม เป็นเนื้อผ้าเป็นต้น</a:t>
            </a:r>
            <a:endParaRPr lang="th-TH" sz="7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27566B4-8D56-4501-BE24-B0AE724092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566" y="2026920"/>
            <a:ext cx="2143125" cy="3476625"/>
          </a:xfrm>
          <a:prstGeom prst="rect">
            <a:avLst/>
          </a:prstGeom>
        </p:spPr>
      </p:pic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2CED4A70-C5AD-42B4-B515-6EE8D7F17B17}"/>
              </a:ext>
            </a:extLst>
          </p:cNvPr>
          <p:cNvGrpSpPr/>
          <p:nvPr/>
        </p:nvGrpSpPr>
        <p:grpSpPr>
          <a:xfrm>
            <a:off x="3411823" y="871575"/>
            <a:ext cx="993167" cy="993167"/>
            <a:chOff x="3411823" y="871575"/>
            <a:chExt cx="993167" cy="993167"/>
          </a:xfrm>
        </p:grpSpPr>
        <p:sp>
          <p:nvSpPr>
            <p:cNvPr id="26" name="วงรี 25">
              <a:extLst>
                <a:ext uri="{FF2B5EF4-FFF2-40B4-BE49-F238E27FC236}">
                  <a16:creationId xmlns:a16="http://schemas.microsoft.com/office/drawing/2014/main" id="{6D620702-918A-40FB-9F7F-241E304501E2}"/>
                </a:ext>
              </a:extLst>
            </p:cNvPr>
            <p:cNvSpPr/>
            <p:nvPr/>
          </p:nvSpPr>
          <p:spPr>
            <a:xfrm>
              <a:off x="3411823" y="871575"/>
              <a:ext cx="993167" cy="99316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7" name="Picture 4" descr="à¸à¸¥à¸à¸²à¸£à¸à¹à¸à¸«à¸²à¸£à¸¹à¸à¸ à¸²à¸à¸ªà¸³à¸«à¸£à¸±à¸ à¸¡à¸·à¸­ png">
              <a:extLst>
                <a:ext uri="{FF2B5EF4-FFF2-40B4-BE49-F238E27FC236}">
                  <a16:creationId xmlns:a16="http://schemas.microsoft.com/office/drawing/2014/main" id="{E200A59A-EFB7-4B12-A943-7934FF9CEA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0145" y="1015118"/>
              <a:ext cx="499160" cy="706082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</p:pic>
      </p:grpSp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6195B33A-C227-4BEA-B44C-AC17F8FC231A}"/>
              </a:ext>
            </a:extLst>
          </p:cNvPr>
          <p:cNvSpPr txBox="1"/>
          <p:nvPr/>
        </p:nvSpPr>
        <p:spPr>
          <a:xfrm>
            <a:off x="2371139" y="5876838"/>
            <a:ext cx="4287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ประสาทสัมผัสทั้ง 5</a:t>
            </a:r>
          </a:p>
        </p:txBody>
      </p:sp>
    </p:spTree>
    <p:extLst>
      <p:ext uri="{BB962C8B-B14F-4D97-AF65-F5344CB8AC3E}">
        <p14:creationId xmlns:p14="http://schemas.microsoft.com/office/powerpoint/2010/main" val="2256162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37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ผลการค้นหารูปภาพสำหรับ การ์ตูนน่ารัก ๆ">
            <a:extLst>
              <a:ext uri="{FF2B5EF4-FFF2-40B4-BE49-F238E27FC236}">
                <a16:creationId xmlns:a16="http://schemas.microsoft.com/office/drawing/2014/main" id="{EB673688-EF3A-44DE-9580-5965D3CE0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681" y="186456"/>
            <a:ext cx="1020370" cy="125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AutoShape 4" descr="รูปภาพที่เกี่ยวข้อง">
            <a:extLst>
              <a:ext uri="{FF2B5EF4-FFF2-40B4-BE49-F238E27FC236}">
                <a16:creationId xmlns:a16="http://schemas.microsoft.com/office/drawing/2014/main" id="{8C13D7BA-4E1A-4A3A-975B-F831FC7AA1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79" name="กลุ่ม 78">
            <a:extLst>
              <a:ext uri="{FF2B5EF4-FFF2-40B4-BE49-F238E27FC236}">
                <a16:creationId xmlns:a16="http://schemas.microsoft.com/office/drawing/2014/main" id="{E9229A93-CC49-4248-B6D7-23F8B69EEA47}"/>
              </a:ext>
            </a:extLst>
          </p:cNvPr>
          <p:cNvGrpSpPr/>
          <p:nvPr/>
        </p:nvGrpSpPr>
        <p:grpSpPr>
          <a:xfrm>
            <a:off x="984055" y="595741"/>
            <a:ext cx="7518789" cy="6214561"/>
            <a:chOff x="984055" y="595741"/>
            <a:chExt cx="7518789" cy="6214561"/>
          </a:xfrm>
        </p:grpSpPr>
        <p:sp>
          <p:nvSpPr>
            <p:cNvPr id="18" name="รูปแบบอิสระ: รูปร่าง 17">
              <a:extLst>
                <a:ext uri="{FF2B5EF4-FFF2-40B4-BE49-F238E27FC236}">
                  <a16:creationId xmlns:a16="http://schemas.microsoft.com/office/drawing/2014/main" id="{58AC2DC0-A587-4FB0-B1CA-9A9DF5AEE872}"/>
                </a:ext>
              </a:extLst>
            </p:cNvPr>
            <p:cNvSpPr/>
            <p:nvPr/>
          </p:nvSpPr>
          <p:spPr>
            <a:xfrm rot="937669">
              <a:off x="984055" y="595741"/>
              <a:ext cx="7518789" cy="6214561"/>
            </a:xfrm>
            <a:custGeom>
              <a:avLst/>
              <a:gdLst>
                <a:gd name="connsiteX0" fmla="*/ 2592118 w 7518789"/>
                <a:gd name="connsiteY0" fmla="*/ 41669 h 6503768"/>
                <a:gd name="connsiteX1" fmla="*/ 3981799 w 7518789"/>
                <a:gd name="connsiteY1" fmla="*/ 462717 h 6503768"/>
                <a:gd name="connsiteX2" fmla="*/ 4151859 w 7518789"/>
                <a:gd name="connsiteY2" fmla="*/ 693684 h 6503768"/>
                <a:gd name="connsiteX3" fmla="*/ 4166690 w 7518789"/>
                <a:gd name="connsiteY3" fmla="*/ 722015 h 6503768"/>
                <a:gd name="connsiteX4" fmla="*/ 4258472 w 7518789"/>
                <a:gd name="connsiteY4" fmla="*/ 634371 h 6503768"/>
                <a:gd name="connsiteX5" fmla="*/ 5097418 w 7518789"/>
                <a:gd name="connsiteY5" fmla="*/ 317932 h 6503768"/>
                <a:gd name="connsiteX6" fmla="*/ 6416323 w 7518789"/>
                <a:gd name="connsiteY6" fmla="*/ 1703684 h 6503768"/>
                <a:gd name="connsiteX7" fmla="*/ 6409513 w 7518789"/>
                <a:gd name="connsiteY7" fmla="*/ 1845369 h 6503768"/>
                <a:gd name="connsiteX8" fmla="*/ 6397758 w 7518789"/>
                <a:gd name="connsiteY8" fmla="*/ 1926297 h 6503768"/>
                <a:gd name="connsiteX9" fmla="*/ 6453914 w 7518789"/>
                <a:gd name="connsiteY9" fmla="*/ 1940294 h 6503768"/>
                <a:gd name="connsiteX10" fmla="*/ 7518789 w 7518789"/>
                <a:gd name="connsiteY10" fmla="*/ 3343397 h 6503768"/>
                <a:gd name="connsiteX11" fmla="*/ 6308672 w 7518789"/>
                <a:gd name="connsiteY11" fmla="*/ 4782702 h 6503768"/>
                <a:gd name="connsiteX12" fmla="*/ 6182732 w 7518789"/>
                <a:gd name="connsiteY12" fmla="*/ 4801334 h 6503768"/>
                <a:gd name="connsiteX13" fmla="*/ 6117958 w 7518789"/>
                <a:gd name="connsiteY13" fmla="*/ 4978305 h 6503768"/>
                <a:gd name="connsiteX14" fmla="*/ 3816540 w 7518789"/>
                <a:gd name="connsiteY14" fmla="*/ 6503768 h 6503768"/>
                <a:gd name="connsiteX15" fmla="*/ 1889193 w 7518789"/>
                <a:gd name="connsiteY15" fmla="*/ 5594849 h 6503768"/>
                <a:gd name="connsiteX16" fmla="*/ 1886529 w 7518789"/>
                <a:gd name="connsiteY16" fmla="*/ 5591286 h 6503768"/>
                <a:gd name="connsiteX17" fmla="*/ 1857172 w 7518789"/>
                <a:gd name="connsiteY17" fmla="*/ 5645203 h 6503768"/>
                <a:gd name="connsiteX18" fmla="*/ 1048273 w 7518789"/>
                <a:gd name="connsiteY18" fmla="*/ 6169109 h 6503768"/>
                <a:gd name="connsiteX19" fmla="*/ 0 w 7518789"/>
                <a:gd name="connsiteY19" fmla="*/ 4729440 h 6503768"/>
                <a:gd name="connsiteX20" fmla="*/ 307033 w 7518789"/>
                <a:gd name="connsiteY20" fmla="*/ 3711440 h 6503768"/>
                <a:gd name="connsiteX21" fmla="*/ 342816 w 7518789"/>
                <a:gd name="connsiteY21" fmla="*/ 3666775 h 6503768"/>
                <a:gd name="connsiteX22" fmla="*/ 295400 w 7518789"/>
                <a:gd name="connsiteY22" fmla="*/ 3595429 h 6503768"/>
                <a:gd name="connsiteX23" fmla="*/ 90987 w 7518789"/>
                <a:gd name="connsiteY23" fmla="*/ 2842455 h 6503768"/>
                <a:gd name="connsiteX24" fmla="*/ 1046677 w 7518789"/>
                <a:gd name="connsiteY24" fmla="*/ 1523077 h 6503768"/>
                <a:gd name="connsiteX25" fmla="*/ 1287897 w 7518789"/>
                <a:gd name="connsiteY25" fmla="*/ 1495716 h 6503768"/>
                <a:gd name="connsiteX26" fmla="*/ 1410274 w 7518789"/>
                <a:gd name="connsiteY26" fmla="*/ 1502669 h 6503768"/>
                <a:gd name="connsiteX27" fmla="*/ 1504399 w 7518789"/>
                <a:gd name="connsiteY27" fmla="*/ 1518832 h 6503768"/>
                <a:gd name="connsiteX28" fmla="*/ 1502123 w 7518789"/>
                <a:gd name="connsiteY28" fmla="*/ 1493574 h 6503768"/>
                <a:gd name="connsiteX29" fmla="*/ 1972914 w 7518789"/>
                <a:gd name="connsiteY29" fmla="*/ 371957 h 6503768"/>
                <a:gd name="connsiteX30" fmla="*/ 2592118 w 7518789"/>
                <a:gd name="connsiteY30" fmla="*/ 41669 h 6503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518789" h="6503768">
                  <a:moveTo>
                    <a:pt x="2592118" y="41669"/>
                  </a:moveTo>
                  <a:cubicBezTo>
                    <a:pt x="3082998" y="-79459"/>
                    <a:pt x="3620892" y="64264"/>
                    <a:pt x="3981799" y="462717"/>
                  </a:cubicBezTo>
                  <a:cubicBezTo>
                    <a:pt x="4047419" y="535163"/>
                    <a:pt x="4104081" y="612601"/>
                    <a:pt x="4151859" y="693684"/>
                  </a:cubicBezTo>
                  <a:lnTo>
                    <a:pt x="4166690" y="722015"/>
                  </a:lnTo>
                  <a:lnTo>
                    <a:pt x="4258472" y="634371"/>
                  </a:lnTo>
                  <a:cubicBezTo>
                    <a:pt x="4486456" y="436685"/>
                    <a:pt x="4778738" y="317932"/>
                    <a:pt x="5097418" y="317932"/>
                  </a:cubicBezTo>
                  <a:cubicBezTo>
                    <a:pt x="5825829" y="317932"/>
                    <a:pt x="6416322" y="938354"/>
                    <a:pt x="6416323" y="1703684"/>
                  </a:cubicBezTo>
                  <a:cubicBezTo>
                    <a:pt x="6416323" y="1751517"/>
                    <a:pt x="6414016" y="1798784"/>
                    <a:pt x="6409513" y="1845369"/>
                  </a:cubicBezTo>
                  <a:lnTo>
                    <a:pt x="6397758" y="1926297"/>
                  </a:lnTo>
                  <a:lnTo>
                    <a:pt x="6453914" y="1940294"/>
                  </a:lnTo>
                  <a:cubicBezTo>
                    <a:pt x="7070848" y="2126305"/>
                    <a:pt x="7518789" y="2684141"/>
                    <a:pt x="7518789" y="3343397"/>
                  </a:cubicBezTo>
                  <a:cubicBezTo>
                    <a:pt x="7518789" y="4053363"/>
                    <a:pt x="6999284" y="4645708"/>
                    <a:pt x="6308672" y="4782702"/>
                  </a:cubicBezTo>
                  <a:lnTo>
                    <a:pt x="6182732" y="4801334"/>
                  </a:lnTo>
                  <a:lnTo>
                    <a:pt x="6117958" y="4978305"/>
                  </a:lnTo>
                  <a:cubicBezTo>
                    <a:pt x="5738787" y="5874756"/>
                    <a:pt x="4851122" y="6503768"/>
                    <a:pt x="3816540" y="6503768"/>
                  </a:cubicBezTo>
                  <a:cubicBezTo>
                    <a:pt x="3040604" y="6503768"/>
                    <a:pt x="2347308" y="6149949"/>
                    <a:pt x="1889193" y="5594849"/>
                  </a:cubicBezTo>
                  <a:lnTo>
                    <a:pt x="1886529" y="5591286"/>
                  </a:lnTo>
                  <a:lnTo>
                    <a:pt x="1857172" y="5645203"/>
                  </a:lnTo>
                  <a:cubicBezTo>
                    <a:pt x="1664903" y="5965166"/>
                    <a:pt x="1373930" y="6169109"/>
                    <a:pt x="1048273" y="6169109"/>
                  </a:cubicBezTo>
                  <a:cubicBezTo>
                    <a:pt x="469328" y="6169109"/>
                    <a:pt x="1" y="5524547"/>
                    <a:pt x="0" y="4729440"/>
                  </a:cubicBezTo>
                  <a:cubicBezTo>
                    <a:pt x="0" y="4331886"/>
                    <a:pt x="117332" y="3971969"/>
                    <a:pt x="307033" y="3711440"/>
                  </a:cubicBezTo>
                  <a:lnTo>
                    <a:pt x="342816" y="3666775"/>
                  </a:lnTo>
                  <a:lnTo>
                    <a:pt x="295400" y="3595429"/>
                  </a:lnTo>
                  <a:cubicBezTo>
                    <a:pt x="166344" y="3380488"/>
                    <a:pt x="90987" y="3121373"/>
                    <a:pt x="90987" y="2842455"/>
                  </a:cubicBezTo>
                  <a:cubicBezTo>
                    <a:pt x="90987" y="2191644"/>
                    <a:pt x="501266" y="1648655"/>
                    <a:pt x="1046677" y="1523077"/>
                  </a:cubicBezTo>
                  <a:cubicBezTo>
                    <a:pt x="1124593" y="1505137"/>
                    <a:pt x="1205267" y="1495716"/>
                    <a:pt x="1287897" y="1495716"/>
                  </a:cubicBezTo>
                  <a:cubicBezTo>
                    <a:pt x="1329211" y="1495716"/>
                    <a:pt x="1370037" y="1498071"/>
                    <a:pt x="1410274" y="1502669"/>
                  </a:cubicBezTo>
                  <a:lnTo>
                    <a:pt x="1504399" y="1518832"/>
                  </a:lnTo>
                  <a:lnTo>
                    <a:pt x="1502123" y="1493574"/>
                  </a:lnTo>
                  <a:cubicBezTo>
                    <a:pt x="1484995" y="1084519"/>
                    <a:pt x="1644120" y="669768"/>
                    <a:pt x="1972914" y="371957"/>
                  </a:cubicBezTo>
                  <a:cubicBezTo>
                    <a:pt x="2155577" y="206506"/>
                    <a:pt x="2368991" y="96727"/>
                    <a:pt x="2592118" y="41669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รูปแบบอิสระ: รูปร่าง 18">
              <a:extLst>
                <a:ext uri="{FF2B5EF4-FFF2-40B4-BE49-F238E27FC236}">
                  <a16:creationId xmlns:a16="http://schemas.microsoft.com/office/drawing/2014/main" id="{D01C68BD-4231-47AE-9671-8E13C0F7A1BE}"/>
                </a:ext>
              </a:extLst>
            </p:cNvPr>
            <p:cNvSpPr/>
            <p:nvPr/>
          </p:nvSpPr>
          <p:spPr>
            <a:xfrm rot="937669">
              <a:off x="1110279" y="778027"/>
              <a:ext cx="7273786" cy="5867558"/>
            </a:xfrm>
            <a:custGeom>
              <a:avLst/>
              <a:gdLst>
                <a:gd name="connsiteX0" fmla="*/ 2592118 w 7518789"/>
                <a:gd name="connsiteY0" fmla="*/ 41669 h 6503768"/>
                <a:gd name="connsiteX1" fmla="*/ 3981799 w 7518789"/>
                <a:gd name="connsiteY1" fmla="*/ 462717 h 6503768"/>
                <a:gd name="connsiteX2" fmla="*/ 4151859 w 7518789"/>
                <a:gd name="connsiteY2" fmla="*/ 693684 h 6503768"/>
                <a:gd name="connsiteX3" fmla="*/ 4166690 w 7518789"/>
                <a:gd name="connsiteY3" fmla="*/ 722015 h 6503768"/>
                <a:gd name="connsiteX4" fmla="*/ 4258472 w 7518789"/>
                <a:gd name="connsiteY4" fmla="*/ 634371 h 6503768"/>
                <a:gd name="connsiteX5" fmla="*/ 5097418 w 7518789"/>
                <a:gd name="connsiteY5" fmla="*/ 317932 h 6503768"/>
                <a:gd name="connsiteX6" fmla="*/ 6416323 w 7518789"/>
                <a:gd name="connsiteY6" fmla="*/ 1703684 h 6503768"/>
                <a:gd name="connsiteX7" fmla="*/ 6409513 w 7518789"/>
                <a:gd name="connsiteY7" fmla="*/ 1845369 h 6503768"/>
                <a:gd name="connsiteX8" fmla="*/ 6397758 w 7518789"/>
                <a:gd name="connsiteY8" fmla="*/ 1926297 h 6503768"/>
                <a:gd name="connsiteX9" fmla="*/ 6453914 w 7518789"/>
                <a:gd name="connsiteY9" fmla="*/ 1940294 h 6503768"/>
                <a:gd name="connsiteX10" fmla="*/ 7518789 w 7518789"/>
                <a:gd name="connsiteY10" fmla="*/ 3343397 h 6503768"/>
                <a:gd name="connsiteX11" fmla="*/ 6308672 w 7518789"/>
                <a:gd name="connsiteY11" fmla="*/ 4782702 h 6503768"/>
                <a:gd name="connsiteX12" fmla="*/ 6182732 w 7518789"/>
                <a:gd name="connsiteY12" fmla="*/ 4801334 h 6503768"/>
                <a:gd name="connsiteX13" fmla="*/ 6117958 w 7518789"/>
                <a:gd name="connsiteY13" fmla="*/ 4978305 h 6503768"/>
                <a:gd name="connsiteX14" fmla="*/ 3816540 w 7518789"/>
                <a:gd name="connsiteY14" fmla="*/ 6503768 h 6503768"/>
                <a:gd name="connsiteX15" fmla="*/ 1889193 w 7518789"/>
                <a:gd name="connsiteY15" fmla="*/ 5594849 h 6503768"/>
                <a:gd name="connsiteX16" fmla="*/ 1886529 w 7518789"/>
                <a:gd name="connsiteY16" fmla="*/ 5591286 h 6503768"/>
                <a:gd name="connsiteX17" fmla="*/ 1857172 w 7518789"/>
                <a:gd name="connsiteY17" fmla="*/ 5645203 h 6503768"/>
                <a:gd name="connsiteX18" fmla="*/ 1048273 w 7518789"/>
                <a:gd name="connsiteY18" fmla="*/ 6169109 h 6503768"/>
                <a:gd name="connsiteX19" fmla="*/ 0 w 7518789"/>
                <a:gd name="connsiteY19" fmla="*/ 4729440 h 6503768"/>
                <a:gd name="connsiteX20" fmla="*/ 307033 w 7518789"/>
                <a:gd name="connsiteY20" fmla="*/ 3711440 h 6503768"/>
                <a:gd name="connsiteX21" fmla="*/ 342816 w 7518789"/>
                <a:gd name="connsiteY21" fmla="*/ 3666775 h 6503768"/>
                <a:gd name="connsiteX22" fmla="*/ 295400 w 7518789"/>
                <a:gd name="connsiteY22" fmla="*/ 3595429 h 6503768"/>
                <a:gd name="connsiteX23" fmla="*/ 90987 w 7518789"/>
                <a:gd name="connsiteY23" fmla="*/ 2842455 h 6503768"/>
                <a:gd name="connsiteX24" fmla="*/ 1046677 w 7518789"/>
                <a:gd name="connsiteY24" fmla="*/ 1523077 h 6503768"/>
                <a:gd name="connsiteX25" fmla="*/ 1287897 w 7518789"/>
                <a:gd name="connsiteY25" fmla="*/ 1495716 h 6503768"/>
                <a:gd name="connsiteX26" fmla="*/ 1410274 w 7518789"/>
                <a:gd name="connsiteY26" fmla="*/ 1502669 h 6503768"/>
                <a:gd name="connsiteX27" fmla="*/ 1504399 w 7518789"/>
                <a:gd name="connsiteY27" fmla="*/ 1518832 h 6503768"/>
                <a:gd name="connsiteX28" fmla="*/ 1502123 w 7518789"/>
                <a:gd name="connsiteY28" fmla="*/ 1493574 h 6503768"/>
                <a:gd name="connsiteX29" fmla="*/ 1972914 w 7518789"/>
                <a:gd name="connsiteY29" fmla="*/ 371957 h 6503768"/>
                <a:gd name="connsiteX30" fmla="*/ 2592118 w 7518789"/>
                <a:gd name="connsiteY30" fmla="*/ 41669 h 6503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518789" h="6503768">
                  <a:moveTo>
                    <a:pt x="2592118" y="41669"/>
                  </a:moveTo>
                  <a:cubicBezTo>
                    <a:pt x="3082998" y="-79459"/>
                    <a:pt x="3620892" y="64264"/>
                    <a:pt x="3981799" y="462717"/>
                  </a:cubicBezTo>
                  <a:cubicBezTo>
                    <a:pt x="4047419" y="535163"/>
                    <a:pt x="4104081" y="612601"/>
                    <a:pt x="4151859" y="693684"/>
                  </a:cubicBezTo>
                  <a:lnTo>
                    <a:pt x="4166690" y="722015"/>
                  </a:lnTo>
                  <a:lnTo>
                    <a:pt x="4258472" y="634371"/>
                  </a:lnTo>
                  <a:cubicBezTo>
                    <a:pt x="4486456" y="436685"/>
                    <a:pt x="4778738" y="317932"/>
                    <a:pt x="5097418" y="317932"/>
                  </a:cubicBezTo>
                  <a:cubicBezTo>
                    <a:pt x="5825829" y="317932"/>
                    <a:pt x="6416322" y="938354"/>
                    <a:pt x="6416323" y="1703684"/>
                  </a:cubicBezTo>
                  <a:cubicBezTo>
                    <a:pt x="6416323" y="1751517"/>
                    <a:pt x="6414016" y="1798784"/>
                    <a:pt x="6409513" y="1845369"/>
                  </a:cubicBezTo>
                  <a:lnTo>
                    <a:pt x="6397758" y="1926297"/>
                  </a:lnTo>
                  <a:lnTo>
                    <a:pt x="6453914" y="1940294"/>
                  </a:lnTo>
                  <a:cubicBezTo>
                    <a:pt x="7070848" y="2126305"/>
                    <a:pt x="7518789" y="2684141"/>
                    <a:pt x="7518789" y="3343397"/>
                  </a:cubicBezTo>
                  <a:cubicBezTo>
                    <a:pt x="7518789" y="4053363"/>
                    <a:pt x="6999284" y="4645708"/>
                    <a:pt x="6308672" y="4782702"/>
                  </a:cubicBezTo>
                  <a:lnTo>
                    <a:pt x="6182732" y="4801334"/>
                  </a:lnTo>
                  <a:lnTo>
                    <a:pt x="6117958" y="4978305"/>
                  </a:lnTo>
                  <a:cubicBezTo>
                    <a:pt x="5738787" y="5874756"/>
                    <a:pt x="4851122" y="6503768"/>
                    <a:pt x="3816540" y="6503768"/>
                  </a:cubicBezTo>
                  <a:cubicBezTo>
                    <a:pt x="3040604" y="6503768"/>
                    <a:pt x="2347308" y="6149949"/>
                    <a:pt x="1889193" y="5594849"/>
                  </a:cubicBezTo>
                  <a:lnTo>
                    <a:pt x="1886529" y="5591286"/>
                  </a:lnTo>
                  <a:lnTo>
                    <a:pt x="1857172" y="5645203"/>
                  </a:lnTo>
                  <a:cubicBezTo>
                    <a:pt x="1664903" y="5965166"/>
                    <a:pt x="1373930" y="6169109"/>
                    <a:pt x="1048273" y="6169109"/>
                  </a:cubicBezTo>
                  <a:cubicBezTo>
                    <a:pt x="469328" y="6169109"/>
                    <a:pt x="1" y="5524547"/>
                    <a:pt x="0" y="4729440"/>
                  </a:cubicBezTo>
                  <a:cubicBezTo>
                    <a:pt x="0" y="4331886"/>
                    <a:pt x="117332" y="3971969"/>
                    <a:pt x="307033" y="3711440"/>
                  </a:cubicBezTo>
                  <a:lnTo>
                    <a:pt x="342816" y="3666775"/>
                  </a:lnTo>
                  <a:lnTo>
                    <a:pt x="295400" y="3595429"/>
                  </a:lnTo>
                  <a:cubicBezTo>
                    <a:pt x="166344" y="3380488"/>
                    <a:pt x="90987" y="3121373"/>
                    <a:pt x="90987" y="2842455"/>
                  </a:cubicBezTo>
                  <a:cubicBezTo>
                    <a:pt x="90987" y="2191644"/>
                    <a:pt x="501266" y="1648655"/>
                    <a:pt x="1046677" y="1523077"/>
                  </a:cubicBezTo>
                  <a:cubicBezTo>
                    <a:pt x="1124593" y="1505137"/>
                    <a:pt x="1205267" y="1495716"/>
                    <a:pt x="1287897" y="1495716"/>
                  </a:cubicBezTo>
                  <a:cubicBezTo>
                    <a:pt x="1329211" y="1495716"/>
                    <a:pt x="1370037" y="1498071"/>
                    <a:pt x="1410274" y="1502669"/>
                  </a:cubicBezTo>
                  <a:lnTo>
                    <a:pt x="1504399" y="1518832"/>
                  </a:lnTo>
                  <a:lnTo>
                    <a:pt x="1502123" y="1493574"/>
                  </a:lnTo>
                  <a:cubicBezTo>
                    <a:pt x="1484995" y="1084519"/>
                    <a:pt x="1644120" y="669768"/>
                    <a:pt x="1972914" y="371957"/>
                  </a:cubicBezTo>
                  <a:cubicBezTo>
                    <a:pt x="2155577" y="206506"/>
                    <a:pt x="2368991" y="96727"/>
                    <a:pt x="2592118" y="4166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E8F7F9B7-8D36-4A9E-A77C-9305D7B6197A}"/>
              </a:ext>
            </a:extLst>
          </p:cNvPr>
          <p:cNvSpPr/>
          <p:nvPr/>
        </p:nvSpPr>
        <p:spPr>
          <a:xfrm>
            <a:off x="0" y="5749430"/>
            <a:ext cx="9144000" cy="112221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6" name="หัวใจ 75">
            <a:extLst>
              <a:ext uri="{FF2B5EF4-FFF2-40B4-BE49-F238E27FC236}">
                <a16:creationId xmlns:a16="http://schemas.microsoft.com/office/drawing/2014/main" id="{944D4070-AA67-40C2-A787-A4745F7E2A6D}"/>
              </a:ext>
            </a:extLst>
          </p:cNvPr>
          <p:cNvSpPr/>
          <p:nvPr/>
        </p:nvSpPr>
        <p:spPr>
          <a:xfrm rot="19951090">
            <a:off x="5364735" y="478971"/>
            <a:ext cx="178529" cy="19037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1" name="Picture 2" descr="รูปภาพที่เกี่ยวข้อง">
            <a:extLst>
              <a:ext uri="{FF2B5EF4-FFF2-40B4-BE49-F238E27FC236}">
                <a16:creationId xmlns:a16="http://schemas.microsoft.com/office/drawing/2014/main" id="{61EA0279-990C-4CAE-AC2A-45311171B8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867" y="5002984"/>
            <a:ext cx="2252573" cy="171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กลุ่ม 27">
            <a:extLst>
              <a:ext uri="{FF2B5EF4-FFF2-40B4-BE49-F238E27FC236}">
                <a16:creationId xmlns:a16="http://schemas.microsoft.com/office/drawing/2014/main" id="{CDFC7C3B-AD44-46F3-9F8A-B3E725B323DA}"/>
              </a:ext>
            </a:extLst>
          </p:cNvPr>
          <p:cNvGrpSpPr/>
          <p:nvPr/>
        </p:nvGrpSpPr>
        <p:grpSpPr>
          <a:xfrm>
            <a:off x="131372" y="3660812"/>
            <a:ext cx="2420759" cy="3131793"/>
            <a:chOff x="131372" y="3361232"/>
            <a:chExt cx="2934728" cy="3431374"/>
          </a:xfrm>
        </p:grpSpPr>
        <p:sp>
          <p:nvSpPr>
            <p:cNvPr id="29" name="สี่เหลี่ยมผืนผ้า 28">
              <a:extLst>
                <a:ext uri="{FF2B5EF4-FFF2-40B4-BE49-F238E27FC236}">
                  <a16:creationId xmlns:a16="http://schemas.microsoft.com/office/drawing/2014/main" id="{B6FEEC48-4274-43F7-BC1B-F3DFB36392E5}"/>
                </a:ext>
              </a:extLst>
            </p:cNvPr>
            <p:cNvSpPr/>
            <p:nvPr/>
          </p:nvSpPr>
          <p:spPr>
            <a:xfrm>
              <a:off x="997458" y="5076919"/>
              <a:ext cx="1193501" cy="814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0" name="สี่เหลี่ยมผืนผ้า 29">
              <a:extLst>
                <a:ext uri="{FF2B5EF4-FFF2-40B4-BE49-F238E27FC236}">
                  <a16:creationId xmlns:a16="http://schemas.microsoft.com/office/drawing/2014/main" id="{22FD7B20-D36E-4D91-A718-81AF23BDC58E}"/>
                </a:ext>
              </a:extLst>
            </p:cNvPr>
            <p:cNvSpPr/>
            <p:nvPr/>
          </p:nvSpPr>
          <p:spPr>
            <a:xfrm rot="20157559">
              <a:off x="2013991" y="5514946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1" name="สี่เหลี่ยมผืนผ้า 30">
              <a:extLst>
                <a:ext uri="{FF2B5EF4-FFF2-40B4-BE49-F238E27FC236}">
                  <a16:creationId xmlns:a16="http://schemas.microsoft.com/office/drawing/2014/main" id="{D2A6EC6C-E536-4D59-BC6D-16D945948091}"/>
                </a:ext>
              </a:extLst>
            </p:cNvPr>
            <p:cNvSpPr/>
            <p:nvPr/>
          </p:nvSpPr>
          <p:spPr>
            <a:xfrm>
              <a:off x="349972" y="6099973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2" name="สี่เหลี่ยมผืนผ้า 31">
              <a:extLst>
                <a:ext uri="{FF2B5EF4-FFF2-40B4-BE49-F238E27FC236}">
                  <a16:creationId xmlns:a16="http://schemas.microsoft.com/office/drawing/2014/main" id="{D2E942CF-D4EB-4ADF-9C5C-D41FEB675182}"/>
                </a:ext>
              </a:extLst>
            </p:cNvPr>
            <p:cNvSpPr/>
            <p:nvPr/>
          </p:nvSpPr>
          <p:spPr>
            <a:xfrm rot="1210387">
              <a:off x="221559" y="6283521"/>
              <a:ext cx="873632" cy="289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3" name="สี่เหลี่ยมผืนผ้า 32">
              <a:extLst>
                <a:ext uri="{FF2B5EF4-FFF2-40B4-BE49-F238E27FC236}">
                  <a16:creationId xmlns:a16="http://schemas.microsoft.com/office/drawing/2014/main" id="{8F274279-7702-4665-BC23-042B590836CE}"/>
                </a:ext>
              </a:extLst>
            </p:cNvPr>
            <p:cNvSpPr/>
            <p:nvPr/>
          </p:nvSpPr>
          <p:spPr>
            <a:xfrm>
              <a:off x="874040" y="5894894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4" name="สี่เหลี่ยมผืนผ้า 33">
              <a:extLst>
                <a:ext uri="{FF2B5EF4-FFF2-40B4-BE49-F238E27FC236}">
                  <a16:creationId xmlns:a16="http://schemas.microsoft.com/office/drawing/2014/main" id="{AF0447A1-E793-47AD-B747-665576B35899}"/>
                </a:ext>
              </a:extLst>
            </p:cNvPr>
            <p:cNvSpPr/>
            <p:nvPr/>
          </p:nvSpPr>
          <p:spPr>
            <a:xfrm>
              <a:off x="741751" y="6132145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5" name="สี่เหลี่ยมผืนผ้า 34">
              <a:extLst>
                <a:ext uri="{FF2B5EF4-FFF2-40B4-BE49-F238E27FC236}">
                  <a16:creationId xmlns:a16="http://schemas.microsoft.com/office/drawing/2014/main" id="{A63F1F8A-333C-4770-8A3C-28B987D67C5A}"/>
                </a:ext>
              </a:extLst>
            </p:cNvPr>
            <p:cNvSpPr/>
            <p:nvPr/>
          </p:nvSpPr>
          <p:spPr>
            <a:xfrm>
              <a:off x="593410" y="5969719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6" name="รูปภาพ 35">
              <a:extLst>
                <a:ext uri="{FF2B5EF4-FFF2-40B4-BE49-F238E27FC236}">
                  <a16:creationId xmlns:a16="http://schemas.microsoft.com/office/drawing/2014/main" id="{8E04169A-29F9-45CA-BB53-6E7D17B94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72" y="3361232"/>
              <a:ext cx="2934728" cy="3431374"/>
            </a:xfrm>
            <a:prstGeom prst="rect">
              <a:avLst/>
            </a:prstGeom>
          </p:spPr>
        </p:pic>
      </p:grpSp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3EAFA854-C460-4F46-B0DB-12229213CF5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60" y="519497"/>
            <a:ext cx="1259430" cy="848662"/>
          </a:xfrm>
          <a:prstGeom prst="rect">
            <a:avLst/>
          </a:prstGeom>
        </p:spPr>
      </p:pic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E6ECE330-C420-488F-94BF-E6DE324884EF}"/>
              </a:ext>
            </a:extLst>
          </p:cNvPr>
          <p:cNvSpPr txBox="1"/>
          <p:nvPr/>
        </p:nvSpPr>
        <p:spPr>
          <a:xfrm>
            <a:off x="3915448" y="656317"/>
            <a:ext cx="198893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5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จมูก</a:t>
            </a: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974E2652-BF8C-4C2D-9B22-25BA0274DF0F}"/>
              </a:ext>
            </a:extLst>
          </p:cNvPr>
          <p:cNvSpPr/>
          <p:nvPr/>
        </p:nvSpPr>
        <p:spPr>
          <a:xfrm>
            <a:off x="2189856" y="2048558"/>
            <a:ext cx="25572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4.การรับรู้ทางจมูก ได้แก่ การได้กลิ่น เช่น หอมกลิ่นอาหาร กลิ่นดอกไม้ กลิ่นขยะ เป็นต้น</a:t>
            </a:r>
            <a:endParaRPr lang="th-TH" sz="115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0BB60A93-917A-48BF-9535-E46B400520E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1"/>
          <a:stretch/>
        </p:blipFill>
        <p:spPr>
          <a:xfrm flipH="1">
            <a:off x="4154328" y="1911790"/>
            <a:ext cx="3790887" cy="3955632"/>
          </a:xfrm>
          <a:prstGeom prst="rect">
            <a:avLst/>
          </a:prstGeom>
        </p:spPr>
      </p:pic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F2EBC3C6-A4A0-4EDC-8C70-E00FA6D82A53}"/>
              </a:ext>
            </a:extLst>
          </p:cNvPr>
          <p:cNvGrpSpPr/>
          <p:nvPr/>
        </p:nvGrpSpPr>
        <p:grpSpPr>
          <a:xfrm>
            <a:off x="3324230" y="864042"/>
            <a:ext cx="993167" cy="993167"/>
            <a:chOff x="3324230" y="864042"/>
            <a:chExt cx="993167" cy="993167"/>
          </a:xfrm>
        </p:grpSpPr>
        <p:sp>
          <p:nvSpPr>
            <p:cNvPr id="26" name="วงรี 25">
              <a:extLst>
                <a:ext uri="{FF2B5EF4-FFF2-40B4-BE49-F238E27FC236}">
                  <a16:creationId xmlns:a16="http://schemas.microsoft.com/office/drawing/2014/main" id="{A78E09BB-CEF5-462F-9F42-853B013FC995}"/>
                </a:ext>
              </a:extLst>
            </p:cNvPr>
            <p:cNvSpPr/>
            <p:nvPr/>
          </p:nvSpPr>
          <p:spPr>
            <a:xfrm>
              <a:off x="3324230" y="864042"/>
              <a:ext cx="993167" cy="993167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7" name="รูปภาพ 26">
              <a:extLst>
                <a:ext uri="{FF2B5EF4-FFF2-40B4-BE49-F238E27FC236}">
                  <a16:creationId xmlns:a16="http://schemas.microsoft.com/office/drawing/2014/main" id="{DAA28A24-9A18-4620-B9C8-1FBCF0C055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72884" b="23275"/>
            <a:stretch/>
          </p:blipFill>
          <p:spPr>
            <a:xfrm>
              <a:off x="3425229" y="864042"/>
              <a:ext cx="725338" cy="895114"/>
            </a:xfrm>
            <a:prstGeom prst="rect">
              <a:avLst/>
            </a:prstGeom>
          </p:spPr>
        </p:pic>
      </p:grpSp>
      <p:sp>
        <p:nvSpPr>
          <p:cNvPr id="38" name="กล่องข้อความ 37">
            <a:extLst>
              <a:ext uri="{FF2B5EF4-FFF2-40B4-BE49-F238E27FC236}">
                <a16:creationId xmlns:a16="http://schemas.microsoft.com/office/drawing/2014/main" id="{F6471FE2-C9C4-4CFD-AEBF-DAE7A25E35F5}"/>
              </a:ext>
            </a:extLst>
          </p:cNvPr>
          <p:cNvSpPr txBox="1"/>
          <p:nvPr/>
        </p:nvSpPr>
        <p:spPr>
          <a:xfrm>
            <a:off x="2371139" y="5876838"/>
            <a:ext cx="4287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ประสาทสัมผัสทั้ง 5</a:t>
            </a:r>
          </a:p>
        </p:txBody>
      </p:sp>
    </p:spTree>
    <p:extLst>
      <p:ext uri="{BB962C8B-B14F-4D97-AF65-F5344CB8AC3E}">
        <p14:creationId xmlns:p14="http://schemas.microsoft.com/office/powerpoint/2010/main" val="29542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37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ผลการค้นหารูปภาพสำหรับ การ์ตูนน่ารัก ๆ">
            <a:extLst>
              <a:ext uri="{FF2B5EF4-FFF2-40B4-BE49-F238E27FC236}">
                <a16:creationId xmlns:a16="http://schemas.microsoft.com/office/drawing/2014/main" id="{EB673688-EF3A-44DE-9580-5965D3CE0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681" y="186456"/>
            <a:ext cx="1020370" cy="125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AutoShape 4" descr="รูปภาพที่เกี่ยวข้อง">
            <a:extLst>
              <a:ext uri="{FF2B5EF4-FFF2-40B4-BE49-F238E27FC236}">
                <a16:creationId xmlns:a16="http://schemas.microsoft.com/office/drawing/2014/main" id="{8C13D7BA-4E1A-4A3A-975B-F831FC7AA1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79" name="กลุ่ม 78">
            <a:extLst>
              <a:ext uri="{FF2B5EF4-FFF2-40B4-BE49-F238E27FC236}">
                <a16:creationId xmlns:a16="http://schemas.microsoft.com/office/drawing/2014/main" id="{E9229A93-CC49-4248-B6D7-23F8B69EEA47}"/>
              </a:ext>
            </a:extLst>
          </p:cNvPr>
          <p:cNvGrpSpPr/>
          <p:nvPr/>
        </p:nvGrpSpPr>
        <p:grpSpPr>
          <a:xfrm>
            <a:off x="984055" y="595741"/>
            <a:ext cx="7518789" cy="6214561"/>
            <a:chOff x="984055" y="595741"/>
            <a:chExt cx="7518789" cy="6214561"/>
          </a:xfrm>
        </p:grpSpPr>
        <p:sp>
          <p:nvSpPr>
            <p:cNvPr id="18" name="รูปแบบอิสระ: รูปร่าง 17">
              <a:extLst>
                <a:ext uri="{FF2B5EF4-FFF2-40B4-BE49-F238E27FC236}">
                  <a16:creationId xmlns:a16="http://schemas.microsoft.com/office/drawing/2014/main" id="{58AC2DC0-A587-4FB0-B1CA-9A9DF5AEE872}"/>
                </a:ext>
              </a:extLst>
            </p:cNvPr>
            <p:cNvSpPr/>
            <p:nvPr/>
          </p:nvSpPr>
          <p:spPr>
            <a:xfrm rot="937669">
              <a:off x="984055" y="595741"/>
              <a:ext cx="7518789" cy="6214561"/>
            </a:xfrm>
            <a:custGeom>
              <a:avLst/>
              <a:gdLst>
                <a:gd name="connsiteX0" fmla="*/ 2592118 w 7518789"/>
                <a:gd name="connsiteY0" fmla="*/ 41669 h 6503768"/>
                <a:gd name="connsiteX1" fmla="*/ 3981799 w 7518789"/>
                <a:gd name="connsiteY1" fmla="*/ 462717 h 6503768"/>
                <a:gd name="connsiteX2" fmla="*/ 4151859 w 7518789"/>
                <a:gd name="connsiteY2" fmla="*/ 693684 h 6503768"/>
                <a:gd name="connsiteX3" fmla="*/ 4166690 w 7518789"/>
                <a:gd name="connsiteY3" fmla="*/ 722015 h 6503768"/>
                <a:gd name="connsiteX4" fmla="*/ 4258472 w 7518789"/>
                <a:gd name="connsiteY4" fmla="*/ 634371 h 6503768"/>
                <a:gd name="connsiteX5" fmla="*/ 5097418 w 7518789"/>
                <a:gd name="connsiteY5" fmla="*/ 317932 h 6503768"/>
                <a:gd name="connsiteX6" fmla="*/ 6416323 w 7518789"/>
                <a:gd name="connsiteY6" fmla="*/ 1703684 h 6503768"/>
                <a:gd name="connsiteX7" fmla="*/ 6409513 w 7518789"/>
                <a:gd name="connsiteY7" fmla="*/ 1845369 h 6503768"/>
                <a:gd name="connsiteX8" fmla="*/ 6397758 w 7518789"/>
                <a:gd name="connsiteY8" fmla="*/ 1926297 h 6503768"/>
                <a:gd name="connsiteX9" fmla="*/ 6453914 w 7518789"/>
                <a:gd name="connsiteY9" fmla="*/ 1940294 h 6503768"/>
                <a:gd name="connsiteX10" fmla="*/ 7518789 w 7518789"/>
                <a:gd name="connsiteY10" fmla="*/ 3343397 h 6503768"/>
                <a:gd name="connsiteX11" fmla="*/ 6308672 w 7518789"/>
                <a:gd name="connsiteY11" fmla="*/ 4782702 h 6503768"/>
                <a:gd name="connsiteX12" fmla="*/ 6182732 w 7518789"/>
                <a:gd name="connsiteY12" fmla="*/ 4801334 h 6503768"/>
                <a:gd name="connsiteX13" fmla="*/ 6117958 w 7518789"/>
                <a:gd name="connsiteY13" fmla="*/ 4978305 h 6503768"/>
                <a:gd name="connsiteX14" fmla="*/ 3816540 w 7518789"/>
                <a:gd name="connsiteY14" fmla="*/ 6503768 h 6503768"/>
                <a:gd name="connsiteX15" fmla="*/ 1889193 w 7518789"/>
                <a:gd name="connsiteY15" fmla="*/ 5594849 h 6503768"/>
                <a:gd name="connsiteX16" fmla="*/ 1886529 w 7518789"/>
                <a:gd name="connsiteY16" fmla="*/ 5591286 h 6503768"/>
                <a:gd name="connsiteX17" fmla="*/ 1857172 w 7518789"/>
                <a:gd name="connsiteY17" fmla="*/ 5645203 h 6503768"/>
                <a:gd name="connsiteX18" fmla="*/ 1048273 w 7518789"/>
                <a:gd name="connsiteY18" fmla="*/ 6169109 h 6503768"/>
                <a:gd name="connsiteX19" fmla="*/ 0 w 7518789"/>
                <a:gd name="connsiteY19" fmla="*/ 4729440 h 6503768"/>
                <a:gd name="connsiteX20" fmla="*/ 307033 w 7518789"/>
                <a:gd name="connsiteY20" fmla="*/ 3711440 h 6503768"/>
                <a:gd name="connsiteX21" fmla="*/ 342816 w 7518789"/>
                <a:gd name="connsiteY21" fmla="*/ 3666775 h 6503768"/>
                <a:gd name="connsiteX22" fmla="*/ 295400 w 7518789"/>
                <a:gd name="connsiteY22" fmla="*/ 3595429 h 6503768"/>
                <a:gd name="connsiteX23" fmla="*/ 90987 w 7518789"/>
                <a:gd name="connsiteY23" fmla="*/ 2842455 h 6503768"/>
                <a:gd name="connsiteX24" fmla="*/ 1046677 w 7518789"/>
                <a:gd name="connsiteY24" fmla="*/ 1523077 h 6503768"/>
                <a:gd name="connsiteX25" fmla="*/ 1287897 w 7518789"/>
                <a:gd name="connsiteY25" fmla="*/ 1495716 h 6503768"/>
                <a:gd name="connsiteX26" fmla="*/ 1410274 w 7518789"/>
                <a:gd name="connsiteY26" fmla="*/ 1502669 h 6503768"/>
                <a:gd name="connsiteX27" fmla="*/ 1504399 w 7518789"/>
                <a:gd name="connsiteY27" fmla="*/ 1518832 h 6503768"/>
                <a:gd name="connsiteX28" fmla="*/ 1502123 w 7518789"/>
                <a:gd name="connsiteY28" fmla="*/ 1493574 h 6503768"/>
                <a:gd name="connsiteX29" fmla="*/ 1972914 w 7518789"/>
                <a:gd name="connsiteY29" fmla="*/ 371957 h 6503768"/>
                <a:gd name="connsiteX30" fmla="*/ 2592118 w 7518789"/>
                <a:gd name="connsiteY30" fmla="*/ 41669 h 6503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518789" h="6503768">
                  <a:moveTo>
                    <a:pt x="2592118" y="41669"/>
                  </a:moveTo>
                  <a:cubicBezTo>
                    <a:pt x="3082998" y="-79459"/>
                    <a:pt x="3620892" y="64264"/>
                    <a:pt x="3981799" y="462717"/>
                  </a:cubicBezTo>
                  <a:cubicBezTo>
                    <a:pt x="4047419" y="535163"/>
                    <a:pt x="4104081" y="612601"/>
                    <a:pt x="4151859" y="693684"/>
                  </a:cubicBezTo>
                  <a:lnTo>
                    <a:pt x="4166690" y="722015"/>
                  </a:lnTo>
                  <a:lnTo>
                    <a:pt x="4258472" y="634371"/>
                  </a:lnTo>
                  <a:cubicBezTo>
                    <a:pt x="4486456" y="436685"/>
                    <a:pt x="4778738" y="317932"/>
                    <a:pt x="5097418" y="317932"/>
                  </a:cubicBezTo>
                  <a:cubicBezTo>
                    <a:pt x="5825829" y="317932"/>
                    <a:pt x="6416322" y="938354"/>
                    <a:pt x="6416323" y="1703684"/>
                  </a:cubicBezTo>
                  <a:cubicBezTo>
                    <a:pt x="6416323" y="1751517"/>
                    <a:pt x="6414016" y="1798784"/>
                    <a:pt x="6409513" y="1845369"/>
                  </a:cubicBezTo>
                  <a:lnTo>
                    <a:pt x="6397758" y="1926297"/>
                  </a:lnTo>
                  <a:lnTo>
                    <a:pt x="6453914" y="1940294"/>
                  </a:lnTo>
                  <a:cubicBezTo>
                    <a:pt x="7070848" y="2126305"/>
                    <a:pt x="7518789" y="2684141"/>
                    <a:pt x="7518789" y="3343397"/>
                  </a:cubicBezTo>
                  <a:cubicBezTo>
                    <a:pt x="7518789" y="4053363"/>
                    <a:pt x="6999284" y="4645708"/>
                    <a:pt x="6308672" y="4782702"/>
                  </a:cubicBezTo>
                  <a:lnTo>
                    <a:pt x="6182732" y="4801334"/>
                  </a:lnTo>
                  <a:lnTo>
                    <a:pt x="6117958" y="4978305"/>
                  </a:lnTo>
                  <a:cubicBezTo>
                    <a:pt x="5738787" y="5874756"/>
                    <a:pt x="4851122" y="6503768"/>
                    <a:pt x="3816540" y="6503768"/>
                  </a:cubicBezTo>
                  <a:cubicBezTo>
                    <a:pt x="3040604" y="6503768"/>
                    <a:pt x="2347308" y="6149949"/>
                    <a:pt x="1889193" y="5594849"/>
                  </a:cubicBezTo>
                  <a:lnTo>
                    <a:pt x="1886529" y="5591286"/>
                  </a:lnTo>
                  <a:lnTo>
                    <a:pt x="1857172" y="5645203"/>
                  </a:lnTo>
                  <a:cubicBezTo>
                    <a:pt x="1664903" y="5965166"/>
                    <a:pt x="1373930" y="6169109"/>
                    <a:pt x="1048273" y="6169109"/>
                  </a:cubicBezTo>
                  <a:cubicBezTo>
                    <a:pt x="469328" y="6169109"/>
                    <a:pt x="1" y="5524547"/>
                    <a:pt x="0" y="4729440"/>
                  </a:cubicBezTo>
                  <a:cubicBezTo>
                    <a:pt x="0" y="4331886"/>
                    <a:pt x="117332" y="3971969"/>
                    <a:pt x="307033" y="3711440"/>
                  </a:cubicBezTo>
                  <a:lnTo>
                    <a:pt x="342816" y="3666775"/>
                  </a:lnTo>
                  <a:lnTo>
                    <a:pt x="295400" y="3595429"/>
                  </a:lnTo>
                  <a:cubicBezTo>
                    <a:pt x="166344" y="3380488"/>
                    <a:pt x="90987" y="3121373"/>
                    <a:pt x="90987" y="2842455"/>
                  </a:cubicBezTo>
                  <a:cubicBezTo>
                    <a:pt x="90987" y="2191644"/>
                    <a:pt x="501266" y="1648655"/>
                    <a:pt x="1046677" y="1523077"/>
                  </a:cubicBezTo>
                  <a:cubicBezTo>
                    <a:pt x="1124593" y="1505137"/>
                    <a:pt x="1205267" y="1495716"/>
                    <a:pt x="1287897" y="1495716"/>
                  </a:cubicBezTo>
                  <a:cubicBezTo>
                    <a:pt x="1329211" y="1495716"/>
                    <a:pt x="1370037" y="1498071"/>
                    <a:pt x="1410274" y="1502669"/>
                  </a:cubicBezTo>
                  <a:lnTo>
                    <a:pt x="1504399" y="1518832"/>
                  </a:lnTo>
                  <a:lnTo>
                    <a:pt x="1502123" y="1493574"/>
                  </a:lnTo>
                  <a:cubicBezTo>
                    <a:pt x="1484995" y="1084519"/>
                    <a:pt x="1644120" y="669768"/>
                    <a:pt x="1972914" y="371957"/>
                  </a:cubicBezTo>
                  <a:cubicBezTo>
                    <a:pt x="2155577" y="206506"/>
                    <a:pt x="2368991" y="96727"/>
                    <a:pt x="2592118" y="41669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รูปแบบอิสระ: รูปร่าง 18">
              <a:extLst>
                <a:ext uri="{FF2B5EF4-FFF2-40B4-BE49-F238E27FC236}">
                  <a16:creationId xmlns:a16="http://schemas.microsoft.com/office/drawing/2014/main" id="{D01C68BD-4231-47AE-9671-8E13C0F7A1BE}"/>
                </a:ext>
              </a:extLst>
            </p:cNvPr>
            <p:cNvSpPr/>
            <p:nvPr/>
          </p:nvSpPr>
          <p:spPr>
            <a:xfrm rot="937669">
              <a:off x="1110279" y="778027"/>
              <a:ext cx="7273786" cy="5867558"/>
            </a:xfrm>
            <a:custGeom>
              <a:avLst/>
              <a:gdLst>
                <a:gd name="connsiteX0" fmla="*/ 2592118 w 7518789"/>
                <a:gd name="connsiteY0" fmla="*/ 41669 h 6503768"/>
                <a:gd name="connsiteX1" fmla="*/ 3981799 w 7518789"/>
                <a:gd name="connsiteY1" fmla="*/ 462717 h 6503768"/>
                <a:gd name="connsiteX2" fmla="*/ 4151859 w 7518789"/>
                <a:gd name="connsiteY2" fmla="*/ 693684 h 6503768"/>
                <a:gd name="connsiteX3" fmla="*/ 4166690 w 7518789"/>
                <a:gd name="connsiteY3" fmla="*/ 722015 h 6503768"/>
                <a:gd name="connsiteX4" fmla="*/ 4258472 w 7518789"/>
                <a:gd name="connsiteY4" fmla="*/ 634371 h 6503768"/>
                <a:gd name="connsiteX5" fmla="*/ 5097418 w 7518789"/>
                <a:gd name="connsiteY5" fmla="*/ 317932 h 6503768"/>
                <a:gd name="connsiteX6" fmla="*/ 6416323 w 7518789"/>
                <a:gd name="connsiteY6" fmla="*/ 1703684 h 6503768"/>
                <a:gd name="connsiteX7" fmla="*/ 6409513 w 7518789"/>
                <a:gd name="connsiteY7" fmla="*/ 1845369 h 6503768"/>
                <a:gd name="connsiteX8" fmla="*/ 6397758 w 7518789"/>
                <a:gd name="connsiteY8" fmla="*/ 1926297 h 6503768"/>
                <a:gd name="connsiteX9" fmla="*/ 6453914 w 7518789"/>
                <a:gd name="connsiteY9" fmla="*/ 1940294 h 6503768"/>
                <a:gd name="connsiteX10" fmla="*/ 7518789 w 7518789"/>
                <a:gd name="connsiteY10" fmla="*/ 3343397 h 6503768"/>
                <a:gd name="connsiteX11" fmla="*/ 6308672 w 7518789"/>
                <a:gd name="connsiteY11" fmla="*/ 4782702 h 6503768"/>
                <a:gd name="connsiteX12" fmla="*/ 6182732 w 7518789"/>
                <a:gd name="connsiteY12" fmla="*/ 4801334 h 6503768"/>
                <a:gd name="connsiteX13" fmla="*/ 6117958 w 7518789"/>
                <a:gd name="connsiteY13" fmla="*/ 4978305 h 6503768"/>
                <a:gd name="connsiteX14" fmla="*/ 3816540 w 7518789"/>
                <a:gd name="connsiteY14" fmla="*/ 6503768 h 6503768"/>
                <a:gd name="connsiteX15" fmla="*/ 1889193 w 7518789"/>
                <a:gd name="connsiteY15" fmla="*/ 5594849 h 6503768"/>
                <a:gd name="connsiteX16" fmla="*/ 1886529 w 7518789"/>
                <a:gd name="connsiteY16" fmla="*/ 5591286 h 6503768"/>
                <a:gd name="connsiteX17" fmla="*/ 1857172 w 7518789"/>
                <a:gd name="connsiteY17" fmla="*/ 5645203 h 6503768"/>
                <a:gd name="connsiteX18" fmla="*/ 1048273 w 7518789"/>
                <a:gd name="connsiteY18" fmla="*/ 6169109 h 6503768"/>
                <a:gd name="connsiteX19" fmla="*/ 0 w 7518789"/>
                <a:gd name="connsiteY19" fmla="*/ 4729440 h 6503768"/>
                <a:gd name="connsiteX20" fmla="*/ 307033 w 7518789"/>
                <a:gd name="connsiteY20" fmla="*/ 3711440 h 6503768"/>
                <a:gd name="connsiteX21" fmla="*/ 342816 w 7518789"/>
                <a:gd name="connsiteY21" fmla="*/ 3666775 h 6503768"/>
                <a:gd name="connsiteX22" fmla="*/ 295400 w 7518789"/>
                <a:gd name="connsiteY22" fmla="*/ 3595429 h 6503768"/>
                <a:gd name="connsiteX23" fmla="*/ 90987 w 7518789"/>
                <a:gd name="connsiteY23" fmla="*/ 2842455 h 6503768"/>
                <a:gd name="connsiteX24" fmla="*/ 1046677 w 7518789"/>
                <a:gd name="connsiteY24" fmla="*/ 1523077 h 6503768"/>
                <a:gd name="connsiteX25" fmla="*/ 1287897 w 7518789"/>
                <a:gd name="connsiteY25" fmla="*/ 1495716 h 6503768"/>
                <a:gd name="connsiteX26" fmla="*/ 1410274 w 7518789"/>
                <a:gd name="connsiteY26" fmla="*/ 1502669 h 6503768"/>
                <a:gd name="connsiteX27" fmla="*/ 1504399 w 7518789"/>
                <a:gd name="connsiteY27" fmla="*/ 1518832 h 6503768"/>
                <a:gd name="connsiteX28" fmla="*/ 1502123 w 7518789"/>
                <a:gd name="connsiteY28" fmla="*/ 1493574 h 6503768"/>
                <a:gd name="connsiteX29" fmla="*/ 1972914 w 7518789"/>
                <a:gd name="connsiteY29" fmla="*/ 371957 h 6503768"/>
                <a:gd name="connsiteX30" fmla="*/ 2592118 w 7518789"/>
                <a:gd name="connsiteY30" fmla="*/ 41669 h 6503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518789" h="6503768">
                  <a:moveTo>
                    <a:pt x="2592118" y="41669"/>
                  </a:moveTo>
                  <a:cubicBezTo>
                    <a:pt x="3082998" y="-79459"/>
                    <a:pt x="3620892" y="64264"/>
                    <a:pt x="3981799" y="462717"/>
                  </a:cubicBezTo>
                  <a:cubicBezTo>
                    <a:pt x="4047419" y="535163"/>
                    <a:pt x="4104081" y="612601"/>
                    <a:pt x="4151859" y="693684"/>
                  </a:cubicBezTo>
                  <a:lnTo>
                    <a:pt x="4166690" y="722015"/>
                  </a:lnTo>
                  <a:lnTo>
                    <a:pt x="4258472" y="634371"/>
                  </a:lnTo>
                  <a:cubicBezTo>
                    <a:pt x="4486456" y="436685"/>
                    <a:pt x="4778738" y="317932"/>
                    <a:pt x="5097418" y="317932"/>
                  </a:cubicBezTo>
                  <a:cubicBezTo>
                    <a:pt x="5825829" y="317932"/>
                    <a:pt x="6416322" y="938354"/>
                    <a:pt x="6416323" y="1703684"/>
                  </a:cubicBezTo>
                  <a:cubicBezTo>
                    <a:pt x="6416323" y="1751517"/>
                    <a:pt x="6414016" y="1798784"/>
                    <a:pt x="6409513" y="1845369"/>
                  </a:cubicBezTo>
                  <a:lnTo>
                    <a:pt x="6397758" y="1926297"/>
                  </a:lnTo>
                  <a:lnTo>
                    <a:pt x="6453914" y="1940294"/>
                  </a:lnTo>
                  <a:cubicBezTo>
                    <a:pt x="7070848" y="2126305"/>
                    <a:pt x="7518789" y="2684141"/>
                    <a:pt x="7518789" y="3343397"/>
                  </a:cubicBezTo>
                  <a:cubicBezTo>
                    <a:pt x="7518789" y="4053363"/>
                    <a:pt x="6999284" y="4645708"/>
                    <a:pt x="6308672" y="4782702"/>
                  </a:cubicBezTo>
                  <a:lnTo>
                    <a:pt x="6182732" y="4801334"/>
                  </a:lnTo>
                  <a:lnTo>
                    <a:pt x="6117958" y="4978305"/>
                  </a:lnTo>
                  <a:cubicBezTo>
                    <a:pt x="5738787" y="5874756"/>
                    <a:pt x="4851122" y="6503768"/>
                    <a:pt x="3816540" y="6503768"/>
                  </a:cubicBezTo>
                  <a:cubicBezTo>
                    <a:pt x="3040604" y="6503768"/>
                    <a:pt x="2347308" y="6149949"/>
                    <a:pt x="1889193" y="5594849"/>
                  </a:cubicBezTo>
                  <a:lnTo>
                    <a:pt x="1886529" y="5591286"/>
                  </a:lnTo>
                  <a:lnTo>
                    <a:pt x="1857172" y="5645203"/>
                  </a:lnTo>
                  <a:cubicBezTo>
                    <a:pt x="1664903" y="5965166"/>
                    <a:pt x="1373930" y="6169109"/>
                    <a:pt x="1048273" y="6169109"/>
                  </a:cubicBezTo>
                  <a:cubicBezTo>
                    <a:pt x="469328" y="6169109"/>
                    <a:pt x="1" y="5524547"/>
                    <a:pt x="0" y="4729440"/>
                  </a:cubicBezTo>
                  <a:cubicBezTo>
                    <a:pt x="0" y="4331886"/>
                    <a:pt x="117332" y="3971969"/>
                    <a:pt x="307033" y="3711440"/>
                  </a:cubicBezTo>
                  <a:lnTo>
                    <a:pt x="342816" y="3666775"/>
                  </a:lnTo>
                  <a:lnTo>
                    <a:pt x="295400" y="3595429"/>
                  </a:lnTo>
                  <a:cubicBezTo>
                    <a:pt x="166344" y="3380488"/>
                    <a:pt x="90987" y="3121373"/>
                    <a:pt x="90987" y="2842455"/>
                  </a:cubicBezTo>
                  <a:cubicBezTo>
                    <a:pt x="90987" y="2191644"/>
                    <a:pt x="501266" y="1648655"/>
                    <a:pt x="1046677" y="1523077"/>
                  </a:cubicBezTo>
                  <a:cubicBezTo>
                    <a:pt x="1124593" y="1505137"/>
                    <a:pt x="1205267" y="1495716"/>
                    <a:pt x="1287897" y="1495716"/>
                  </a:cubicBezTo>
                  <a:cubicBezTo>
                    <a:pt x="1329211" y="1495716"/>
                    <a:pt x="1370037" y="1498071"/>
                    <a:pt x="1410274" y="1502669"/>
                  </a:cubicBezTo>
                  <a:lnTo>
                    <a:pt x="1504399" y="1518832"/>
                  </a:lnTo>
                  <a:lnTo>
                    <a:pt x="1502123" y="1493574"/>
                  </a:lnTo>
                  <a:cubicBezTo>
                    <a:pt x="1484995" y="1084519"/>
                    <a:pt x="1644120" y="669768"/>
                    <a:pt x="1972914" y="371957"/>
                  </a:cubicBezTo>
                  <a:cubicBezTo>
                    <a:pt x="2155577" y="206506"/>
                    <a:pt x="2368991" y="96727"/>
                    <a:pt x="2592118" y="4166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E8F7F9B7-8D36-4A9E-A77C-9305D7B6197A}"/>
              </a:ext>
            </a:extLst>
          </p:cNvPr>
          <p:cNvSpPr/>
          <p:nvPr/>
        </p:nvSpPr>
        <p:spPr>
          <a:xfrm>
            <a:off x="0" y="5749430"/>
            <a:ext cx="9144000" cy="112221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6" name="หัวใจ 75">
            <a:extLst>
              <a:ext uri="{FF2B5EF4-FFF2-40B4-BE49-F238E27FC236}">
                <a16:creationId xmlns:a16="http://schemas.microsoft.com/office/drawing/2014/main" id="{944D4070-AA67-40C2-A787-A4745F7E2A6D}"/>
              </a:ext>
            </a:extLst>
          </p:cNvPr>
          <p:cNvSpPr/>
          <p:nvPr/>
        </p:nvSpPr>
        <p:spPr>
          <a:xfrm rot="19951090">
            <a:off x="5364735" y="478971"/>
            <a:ext cx="178529" cy="19037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1" name="Picture 2" descr="รูปภาพที่เกี่ยวข้อง">
            <a:extLst>
              <a:ext uri="{FF2B5EF4-FFF2-40B4-BE49-F238E27FC236}">
                <a16:creationId xmlns:a16="http://schemas.microsoft.com/office/drawing/2014/main" id="{61EA0279-990C-4CAE-AC2A-45311171B8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867" y="5002984"/>
            <a:ext cx="2252573" cy="171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กลุ่ม 27">
            <a:extLst>
              <a:ext uri="{FF2B5EF4-FFF2-40B4-BE49-F238E27FC236}">
                <a16:creationId xmlns:a16="http://schemas.microsoft.com/office/drawing/2014/main" id="{CDFC7C3B-AD44-46F3-9F8A-B3E725B323DA}"/>
              </a:ext>
            </a:extLst>
          </p:cNvPr>
          <p:cNvGrpSpPr/>
          <p:nvPr/>
        </p:nvGrpSpPr>
        <p:grpSpPr>
          <a:xfrm>
            <a:off x="131372" y="3660812"/>
            <a:ext cx="2420759" cy="3131793"/>
            <a:chOff x="131372" y="3361232"/>
            <a:chExt cx="2934728" cy="3431374"/>
          </a:xfrm>
        </p:grpSpPr>
        <p:sp>
          <p:nvSpPr>
            <p:cNvPr id="29" name="สี่เหลี่ยมผืนผ้า 28">
              <a:extLst>
                <a:ext uri="{FF2B5EF4-FFF2-40B4-BE49-F238E27FC236}">
                  <a16:creationId xmlns:a16="http://schemas.microsoft.com/office/drawing/2014/main" id="{B6FEEC48-4274-43F7-BC1B-F3DFB36392E5}"/>
                </a:ext>
              </a:extLst>
            </p:cNvPr>
            <p:cNvSpPr/>
            <p:nvPr/>
          </p:nvSpPr>
          <p:spPr>
            <a:xfrm>
              <a:off x="997458" y="5076919"/>
              <a:ext cx="1193501" cy="814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0" name="สี่เหลี่ยมผืนผ้า 29">
              <a:extLst>
                <a:ext uri="{FF2B5EF4-FFF2-40B4-BE49-F238E27FC236}">
                  <a16:creationId xmlns:a16="http://schemas.microsoft.com/office/drawing/2014/main" id="{22FD7B20-D36E-4D91-A718-81AF23BDC58E}"/>
                </a:ext>
              </a:extLst>
            </p:cNvPr>
            <p:cNvSpPr/>
            <p:nvPr/>
          </p:nvSpPr>
          <p:spPr>
            <a:xfrm rot="20157559">
              <a:off x="2013991" y="5514946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1" name="สี่เหลี่ยมผืนผ้า 30">
              <a:extLst>
                <a:ext uri="{FF2B5EF4-FFF2-40B4-BE49-F238E27FC236}">
                  <a16:creationId xmlns:a16="http://schemas.microsoft.com/office/drawing/2014/main" id="{D2A6EC6C-E536-4D59-BC6D-16D945948091}"/>
                </a:ext>
              </a:extLst>
            </p:cNvPr>
            <p:cNvSpPr/>
            <p:nvPr/>
          </p:nvSpPr>
          <p:spPr>
            <a:xfrm>
              <a:off x="349972" y="6099973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2" name="สี่เหลี่ยมผืนผ้า 31">
              <a:extLst>
                <a:ext uri="{FF2B5EF4-FFF2-40B4-BE49-F238E27FC236}">
                  <a16:creationId xmlns:a16="http://schemas.microsoft.com/office/drawing/2014/main" id="{D2E942CF-D4EB-4ADF-9C5C-D41FEB675182}"/>
                </a:ext>
              </a:extLst>
            </p:cNvPr>
            <p:cNvSpPr/>
            <p:nvPr/>
          </p:nvSpPr>
          <p:spPr>
            <a:xfrm rot="1210387">
              <a:off x="221559" y="6283521"/>
              <a:ext cx="873632" cy="289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3" name="สี่เหลี่ยมผืนผ้า 32">
              <a:extLst>
                <a:ext uri="{FF2B5EF4-FFF2-40B4-BE49-F238E27FC236}">
                  <a16:creationId xmlns:a16="http://schemas.microsoft.com/office/drawing/2014/main" id="{8F274279-7702-4665-BC23-042B590836CE}"/>
                </a:ext>
              </a:extLst>
            </p:cNvPr>
            <p:cNvSpPr/>
            <p:nvPr/>
          </p:nvSpPr>
          <p:spPr>
            <a:xfrm>
              <a:off x="874040" y="5894894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4" name="สี่เหลี่ยมผืนผ้า 33">
              <a:extLst>
                <a:ext uri="{FF2B5EF4-FFF2-40B4-BE49-F238E27FC236}">
                  <a16:creationId xmlns:a16="http://schemas.microsoft.com/office/drawing/2014/main" id="{AF0447A1-E793-47AD-B747-665576B35899}"/>
                </a:ext>
              </a:extLst>
            </p:cNvPr>
            <p:cNvSpPr/>
            <p:nvPr/>
          </p:nvSpPr>
          <p:spPr>
            <a:xfrm>
              <a:off x="741751" y="6132145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5" name="สี่เหลี่ยมผืนผ้า 34">
              <a:extLst>
                <a:ext uri="{FF2B5EF4-FFF2-40B4-BE49-F238E27FC236}">
                  <a16:creationId xmlns:a16="http://schemas.microsoft.com/office/drawing/2014/main" id="{A63F1F8A-333C-4770-8A3C-28B987D67C5A}"/>
                </a:ext>
              </a:extLst>
            </p:cNvPr>
            <p:cNvSpPr/>
            <p:nvPr/>
          </p:nvSpPr>
          <p:spPr>
            <a:xfrm>
              <a:off x="593410" y="5969719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6" name="รูปภาพ 35">
              <a:extLst>
                <a:ext uri="{FF2B5EF4-FFF2-40B4-BE49-F238E27FC236}">
                  <a16:creationId xmlns:a16="http://schemas.microsoft.com/office/drawing/2014/main" id="{8E04169A-29F9-45CA-BB53-6E7D17B94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72" y="3361232"/>
              <a:ext cx="2934728" cy="3431374"/>
            </a:xfrm>
            <a:prstGeom prst="rect">
              <a:avLst/>
            </a:prstGeom>
          </p:spPr>
        </p:pic>
      </p:grpSp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3EAFA854-C460-4F46-B0DB-12229213CF5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60" y="519497"/>
            <a:ext cx="1259430" cy="848662"/>
          </a:xfrm>
          <a:prstGeom prst="rect">
            <a:avLst/>
          </a:prstGeom>
        </p:spPr>
      </p:pic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E6ECE330-C420-488F-94BF-E6DE324884EF}"/>
              </a:ext>
            </a:extLst>
          </p:cNvPr>
          <p:cNvSpPr txBox="1"/>
          <p:nvPr/>
        </p:nvSpPr>
        <p:spPr>
          <a:xfrm>
            <a:off x="3937689" y="668349"/>
            <a:ext cx="1988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80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ลิ้น</a:t>
            </a: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974E2652-BF8C-4C2D-9B22-25BA0274DF0F}"/>
              </a:ext>
            </a:extLst>
          </p:cNvPr>
          <p:cNvSpPr/>
          <p:nvPr/>
        </p:nvSpPr>
        <p:spPr>
          <a:xfrm>
            <a:off x="2189856" y="2048558"/>
            <a:ext cx="255720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5.การรับรู้ทางลิ้น ได้แก่ การรู้สึกถึงรส โดยการสัมผัสทางลิ้น เช่น เผ็ด หวาน ขม  เป็นต้น</a:t>
            </a:r>
            <a:endParaRPr lang="th-TH" sz="239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4CA8C5F3-F145-4395-9536-34DDAEFBEE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3033" y="2312059"/>
            <a:ext cx="2233612" cy="2914649"/>
          </a:xfrm>
          <a:prstGeom prst="rect">
            <a:avLst/>
          </a:prstGeom>
        </p:spPr>
      </p:pic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890F4C1B-DF75-4451-85BF-2BE73C6ED2A5}"/>
              </a:ext>
            </a:extLst>
          </p:cNvPr>
          <p:cNvGrpSpPr/>
          <p:nvPr/>
        </p:nvGrpSpPr>
        <p:grpSpPr>
          <a:xfrm>
            <a:off x="3411823" y="871575"/>
            <a:ext cx="993167" cy="993167"/>
            <a:chOff x="3411823" y="871575"/>
            <a:chExt cx="993167" cy="993167"/>
          </a:xfrm>
        </p:grpSpPr>
        <p:sp>
          <p:nvSpPr>
            <p:cNvPr id="38" name="วงรี 37">
              <a:extLst>
                <a:ext uri="{FF2B5EF4-FFF2-40B4-BE49-F238E27FC236}">
                  <a16:creationId xmlns:a16="http://schemas.microsoft.com/office/drawing/2014/main" id="{EF56F009-FC10-4511-872D-EBD21CD214F8}"/>
                </a:ext>
              </a:extLst>
            </p:cNvPr>
            <p:cNvSpPr/>
            <p:nvPr/>
          </p:nvSpPr>
          <p:spPr>
            <a:xfrm>
              <a:off x="3411823" y="871575"/>
              <a:ext cx="993167" cy="993167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25" name="รูปภาพ 24">
              <a:extLst>
                <a:ext uri="{FF2B5EF4-FFF2-40B4-BE49-F238E27FC236}">
                  <a16:creationId xmlns:a16="http://schemas.microsoft.com/office/drawing/2014/main" id="{8535A6BC-64E8-45F6-A04A-DCD788951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12635" y="1026573"/>
              <a:ext cx="823821" cy="823821"/>
            </a:xfrm>
            <a:prstGeom prst="rect">
              <a:avLst/>
            </a:prstGeom>
          </p:spPr>
        </p:pic>
      </p:grpSp>
      <p:sp>
        <p:nvSpPr>
          <p:cNvPr id="27" name="กล่องข้อความ 26">
            <a:extLst>
              <a:ext uri="{FF2B5EF4-FFF2-40B4-BE49-F238E27FC236}">
                <a16:creationId xmlns:a16="http://schemas.microsoft.com/office/drawing/2014/main" id="{C0CBF327-4395-4E7E-BFC9-028466FE6FBB}"/>
              </a:ext>
            </a:extLst>
          </p:cNvPr>
          <p:cNvSpPr txBox="1"/>
          <p:nvPr/>
        </p:nvSpPr>
        <p:spPr>
          <a:xfrm>
            <a:off x="2371139" y="5876838"/>
            <a:ext cx="4287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ประสาทสัมผัสทั้ง 5</a:t>
            </a:r>
          </a:p>
        </p:txBody>
      </p:sp>
    </p:spTree>
    <p:extLst>
      <p:ext uri="{BB962C8B-B14F-4D97-AF65-F5344CB8AC3E}">
        <p14:creationId xmlns:p14="http://schemas.microsoft.com/office/powerpoint/2010/main" val="307950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37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ผลการค้นหารูปภาพสำหรับ การ์ตูนน่ารัก ๆ">
            <a:extLst>
              <a:ext uri="{FF2B5EF4-FFF2-40B4-BE49-F238E27FC236}">
                <a16:creationId xmlns:a16="http://schemas.microsoft.com/office/drawing/2014/main" id="{EB673688-EF3A-44DE-9580-5965D3CE0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681" y="186456"/>
            <a:ext cx="1020370" cy="125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AutoShape 4" descr="รูปภาพที่เกี่ยวข้อง">
            <a:extLst>
              <a:ext uri="{FF2B5EF4-FFF2-40B4-BE49-F238E27FC236}">
                <a16:creationId xmlns:a16="http://schemas.microsoft.com/office/drawing/2014/main" id="{8C13D7BA-4E1A-4A3A-975B-F831FC7AA1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79" name="กลุ่ม 78">
            <a:extLst>
              <a:ext uri="{FF2B5EF4-FFF2-40B4-BE49-F238E27FC236}">
                <a16:creationId xmlns:a16="http://schemas.microsoft.com/office/drawing/2014/main" id="{E9229A93-CC49-4248-B6D7-23F8B69EEA47}"/>
              </a:ext>
            </a:extLst>
          </p:cNvPr>
          <p:cNvGrpSpPr/>
          <p:nvPr/>
        </p:nvGrpSpPr>
        <p:grpSpPr>
          <a:xfrm>
            <a:off x="984055" y="595741"/>
            <a:ext cx="7518789" cy="6214561"/>
            <a:chOff x="984055" y="595741"/>
            <a:chExt cx="7518789" cy="6214561"/>
          </a:xfrm>
        </p:grpSpPr>
        <p:sp>
          <p:nvSpPr>
            <p:cNvPr id="18" name="รูปแบบอิสระ: รูปร่าง 17">
              <a:extLst>
                <a:ext uri="{FF2B5EF4-FFF2-40B4-BE49-F238E27FC236}">
                  <a16:creationId xmlns:a16="http://schemas.microsoft.com/office/drawing/2014/main" id="{58AC2DC0-A587-4FB0-B1CA-9A9DF5AEE872}"/>
                </a:ext>
              </a:extLst>
            </p:cNvPr>
            <p:cNvSpPr/>
            <p:nvPr/>
          </p:nvSpPr>
          <p:spPr>
            <a:xfrm rot="937669">
              <a:off x="984055" y="595741"/>
              <a:ext cx="7518789" cy="6214561"/>
            </a:xfrm>
            <a:custGeom>
              <a:avLst/>
              <a:gdLst>
                <a:gd name="connsiteX0" fmla="*/ 2592118 w 7518789"/>
                <a:gd name="connsiteY0" fmla="*/ 41669 h 6503768"/>
                <a:gd name="connsiteX1" fmla="*/ 3981799 w 7518789"/>
                <a:gd name="connsiteY1" fmla="*/ 462717 h 6503768"/>
                <a:gd name="connsiteX2" fmla="*/ 4151859 w 7518789"/>
                <a:gd name="connsiteY2" fmla="*/ 693684 h 6503768"/>
                <a:gd name="connsiteX3" fmla="*/ 4166690 w 7518789"/>
                <a:gd name="connsiteY3" fmla="*/ 722015 h 6503768"/>
                <a:gd name="connsiteX4" fmla="*/ 4258472 w 7518789"/>
                <a:gd name="connsiteY4" fmla="*/ 634371 h 6503768"/>
                <a:gd name="connsiteX5" fmla="*/ 5097418 w 7518789"/>
                <a:gd name="connsiteY5" fmla="*/ 317932 h 6503768"/>
                <a:gd name="connsiteX6" fmla="*/ 6416323 w 7518789"/>
                <a:gd name="connsiteY6" fmla="*/ 1703684 h 6503768"/>
                <a:gd name="connsiteX7" fmla="*/ 6409513 w 7518789"/>
                <a:gd name="connsiteY7" fmla="*/ 1845369 h 6503768"/>
                <a:gd name="connsiteX8" fmla="*/ 6397758 w 7518789"/>
                <a:gd name="connsiteY8" fmla="*/ 1926297 h 6503768"/>
                <a:gd name="connsiteX9" fmla="*/ 6453914 w 7518789"/>
                <a:gd name="connsiteY9" fmla="*/ 1940294 h 6503768"/>
                <a:gd name="connsiteX10" fmla="*/ 7518789 w 7518789"/>
                <a:gd name="connsiteY10" fmla="*/ 3343397 h 6503768"/>
                <a:gd name="connsiteX11" fmla="*/ 6308672 w 7518789"/>
                <a:gd name="connsiteY11" fmla="*/ 4782702 h 6503768"/>
                <a:gd name="connsiteX12" fmla="*/ 6182732 w 7518789"/>
                <a:gd name="connsiteY12" fmla="*/ 4801334 h 6503768"/>
                <a:gd name="connsiteX13" fmla="*/ 6117958 w 7518789"/>
                <a:gd name="connsiteY13" fmla="*/ 4978305 h 6503768"/>
                <a:gd name="connsiteX14" fmla="*/ 3816540 w 7518789"/>
                <a:gd name="connsiteY14" fmla="*/ 6503768 h 6503768"/>
                <a:gd name="connsiteX15" fmla="*/ 1889193 w 7518789"/>
                <a:gd name="connsiteY15" fmla="*/ 5594849 h 6503768"/>
                <a:gd name="connsiteX16" fmla="*/ 1886529 w 7518789"/>
                <a:gd name="connsiteY16" fmla="*/ 5591286 h 6503768"/>
                <a:gd name="connsiteX17" fmla="*/ 1857172 w 7518789"/>
                <a:gd name="connsiteY17" fmla="*/ 5645203 h 6503768"/>
                <a:gd name="connsiteX18" fmla="*/ 1048273 w 7518789"/>
                <a:gd name="connsiteY18" fmla="*/ 6169109 h 6503768"/>
                <a:gd name="connsiteX19" fmla="*/ 0 w 7518789"/>
                <a:gd name="connsiteY19" fmla="*/ 4729440 h 6503768"/>
                <a:gd name="connsiteX20" fmla="*/ 307033 w 7518789"/>
                <a:gd name="connsiteY20" fmla="*/ 3711440 h 6503768"/>
                <a:gd name="connsiteX21" fmla="*/ 342816 w 7518789"/>
                <a:gd name="connsiteY21" fmla="*/ 3666775 h 6503768"/>
                <a:gd name="connsiteX22" fmla="*/ 295400 w 7518789"/>
                <a:gd name="connsiteY22" fmla="*/ 3595429 h 6503768"/>
                <a:gd name="connsiteX23" fmla="*/ 90987 w 7518789"/>
                <a:gd name="connsiteY23" fmla="*/ 2842455 h 6503768"/>
                <a:gd name="connsiteX24" fmla="*/ 1046677 w 7518789"/>
                <a:gd name="connsiteY24" fmla="*/ 1523077 h 6503768"/>
                <a:gd name="connsiteX25" fmla="*/ 1287897 w 7518789"/>
                <a:gd name="connsiteY25" fmla="*/ 1495716 h 6503768"/>
                <a:gd name="connsiteX26" fmla="*/ 1410274 w 7518789"/>
                <a:gd name="connsiteY26" fmla="*/ 1502669 h 6503768"/>
                <a:gd name="connsiteX27" fmla="*/ 1504399 w 7518789"/>
                <a:gd name="connsiteY27" fmla="*/ 1518832 h 6503768"/>
                <a:gd name="connsiteX28" fmla="*/ 1502123 w 7518789"/>
                <a:gd name="connsiteY28" fmla="*/ 1493574 h 6503768"/>
                <a:gd name="connsiteX29" fmla="*/ 1972914 w 7518789"/>
                <a:gd name="connsiteY29" fmla="*/ 371957 h 6503768"/>
                <a:gd name="connsiteX30" fmla="*/ 2592118 w 7518789"/>
                <a:gd name="connsiteY30" fmla="*/ 41669 h 6503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518789" h="6503768">
                  <a:moveTo>
                    <a:pt x="2592118" y="41669"/>
                  </a:moveTo>
                  <a:cubicBezTo>
                    <a:pt x="3082998" y="-79459"/>
                    <a:pt x="3620892" y="64264"/>
                    <a:pt x="3981799" y="462717"/>
                  </a:cubicBezTo>
                  <a:cubicBezTo>
                    <a:pt x="4047419" y="535163"/>
                    <a:pt x="4104081" y="612601"/>
                    <a:pt x="4151859" y="693684"/>
                  </a:cubicBezTo>
                  <a:lnTo>
                    <a:pt x="4166690" y="722015"/>
                  </a:lnTo>
                  <a:lnTo>
                    <a:pt x="4258472" y="634371"/>
                  </a:lnTo>
                  <a:cubicBezTo>
                    <a:pt x="4486456" y="436685"/>
                    <a:pt x="4778738" y="317932"/>
                    <a:pt x="5097418" y="317932"/>
                  </a:cubicBezTo>
                  <a:cubicBezTo>
                    <a:pt x="5825829" y="317932"/>
                    <a:pt x="6416322" y="938354"/>
                    <a:pt x="6416323" y="1703684"/>
                  </a:cubicBezTo>
                  <a:cubicBezTo>
                    <a:pt x="6416323" y="1751517"/>
                    <a:pt x="6414016" y="1798784"/>
                    <a:pt x="6409513" y="1845369"/>
                  </a:cubicBezTo>
                  <a:lnTo>
                    <a:pt x="6397758" y="1926297"/>
                  </a:lnTo>
                  <a:lnTo>
                    <a:pt x="6453914" y="1940294"/>
                  </a:lnTo>
                  <a:cubicBezTo>
                    <a:pt x="7070848" y="2126305"/>
                    <a:pt x="7518789" y="2684141"/>
                    <a:pt x="7518789" y="3343397"/>
                  </a:cubicBezTo>
                  <a:cubicBezTo>
                    <a:pt x="7518789" y="4053363"/>
                    <a:pt x="6999284" y="4645708"/>
                    <a:pt x="6308672" y="4782702"/>
                  </a:cubicBezTo>
                  <a:lnTo>
                    <a:pt x="6182732" y="4801334"/>
                  </a:lnTo>
                  <a:lnTo>
                    <a:pt x="6117958" y="4978305"/>
                  </a:lnTo>
                  <a:cubicBezTo>
                    <a:pt x="5738787" y="5874756"/>
                    <a:pt x="4851122" y="6503768"/>
                    <a:pt x="3816540" y="6503768"/>
                  </a:cubicBezTo>
                  <a:cubicBezTo>
                    <a:pt x="3040604" y="6503768"/>
                    <a:pt x="2347308" y="6149949"/>
                    <a:pt x="1889193" y="5594849"/>
                  </a:cubicBezTo>
                  <a:lnTo>
                    <a:pt x="1886529" y="5591286"/>
                  </a:lnTo>
                  <a:lnTo>
                    <a:pt x="1857172" y="5645203"/>
                  </a:lnTo>
                  <a:cubicBezTo>
                    <a:pt x="1664903" y="5965166"/>
                    <a:pt x="1373930" y="6169109"/>
                    <a:pt x="1048273" y="6169109"/>
                  </a:cubicBezTo>
                  <a:cubicBezTo>
                    <a:pt x="469328" y="6169109"/>
                    <a:pt x="1" y="5524547"/>
                    <a:pt x="0" y="4729440"/>
                  </a:cubicBezTo>
                  <a:cubicBezTo>
                    <a:pt x="0" y="4331886"/>
                    <a:pt x="117332" y="3971969"/>
                    <a:pt x="307033" y="3711440"/>
                  </a:cubicBezTo>
                  <a:lnTo>
                    <a:pt x="342816" y="3666775"/>
                  </a:lnTo>
                  <a:lnTo>
                    <a:pt x="295400" y="3595429"/>
                  </a:lnTo>
                  <a:cubicBezTo>
                    <a:pt x="166344" y="3380488"/>
                    <a:pt x="90987" y="3121373"/>
                    <a:pt x="90987" y="2842455"/>
                  </a:cubicBezTo>
                  <a:cubicBezTo>
                    <a:pt x="90987" y="2191644"/>
                    <a:pt x="501266" y="1648655"/>
                    <a:pt x="1046677" y="1523077"/>
                  </a:cubicBezTo>
                  <a:cubicBezTo>
                    <a:pt x="1124593" y="1505137"/>
                    <a:pt x="1205267" y="1495716"/>
                    <a:pt x="1287897" y="1495716"/>
                  </a:cubicBezTo>
                  <a:cubicBezTo>
                    <a:pt x="1329211" y="1495716"/>
                    <a:pt x="1370037" y="1498071"/>
                    <a:pt x="1410274" y="1502669"/>
                  </a:cubicBezTo>
                  <a:lnTo>
                    <a:pt x="1504399" y="1518832"/>
                  </a:lnTo>
                  <a:lnTo>
                    <a:pt x="1502123" y="1493574"/>
                  </a:lnTo>
                  <a:cubicBezTo>
                    <a:pt x="1484995" y="1084519"/>
                    <a:pt x="1644120" y="669768"/>
                    <a:pt x="1972914" y="371957"/>
                  </a:cubicBezTo>
                  <a:cubicBezTo>
                    <a:pt x="2155577" y="206506"/>
                    <a:pt x="2368991" y="96727"/>
                    <a:pt x="2592118" y="41669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9" name="รูปแบบอิสระ: รูปร่าง 18">
              <a:extLst>
                <a:ext uri="{FF2B5EF4-FFF2-40B4-BE49-F238E27FC236}">
                  <a16:creationId xmlns:a16="http://schemas.microsoft.com/office/drawing/2014/main" id="{D01C68BD-4231-47AE-9671-8E13C0F7A1BE}"/>
                </a:ext>
              </a:extLst>
            </p:cNvPr>
            <p:cNvSpPr/>
            <p:nvPr/>
          </p:nvSpPr>
          <p:spPr>
            <a:xfrm rot="937669">
              <a:off x="1110279" y="778027"/>
              <a:ext cx="7273786" cy="5867558"/>
            </a:xfrm>
            <a:custGeom>
              <a:avLst/>
              <a:gdLst>
                <a:gd name="connsiteX0" fmla="*/ 2592118 w 7518789"/>
                <a:gd name="connsiteY0" fmla="*/ 41669 h 6503768"/>
                <a:gd name="connsiteX1" fmla="*/ 3981799 w 7518789"/>
                <a:gd name="connsiteY1" fmla="*/ 462717 h 6503768"/>
                <a:gd name="connsiteX2" fmla="*/ 4151859 w 7518789"/>
                <a:gd name="connsiteY2" fmla="*/ 693684 h 6503768"/>
                <a:gd name="connsiteX3" fmla="*/ 4166690 w 7518789"/>
                <a:gd name="connsiteY3" fmla="*/ 722015 h 6503768"/>
                <a:gd name="connsiteX4" fmla="*/ 4258472 w 7518789"/>
                <a:gd name="connsiteY4" fmla="*/ 634371 h 6503768"/>
                <a:gd name="connsiteX5" fmla="*/ 5097418 w 7518789"/>
                <a:gd name="connsiteY5" fmla="*/ 317932 h 6503768"/>
                <a:gd name="connsiteX6" fmla="*/ 6416323 w 7518789"/>
                <a:gd name="connsiteY6" fmla="*/ 1703684 h 6503768"/>
                <a:gd name="connsiteX7" fmla="*/ 6409513 w 7518789"/>
                <a:gd name="connsiteY7" fmla="*/ 1845369 h 6503768"/>
                <a:gd name="connsiteX8" fmla="*/ 6397758 w 7518789"/>
                <a:gd name="connsiteY8" fmla="*/ 1926297 h 6503768"/>
                <a:gd name="connsiteX9" fmla="*/ 6453914 w 7518789"/>
                <a:gd name="connsiteY9" fmla="*/ 1940294 h 6503768"/>
                <a:gd name="connsiteX10" fmla="*/ 7518789 w 7518789"/>
                <a:gd name="connsiteY10" fmla="*/ 3343397 h 6503768"/>
                <a:gd name="connsiteX11" fmla="*/ 6308672 w 7518789"/>
                <a:gd name="connsiteY11" fmla="*/ 4782702 h 6503768"/>
                <a:gd name="connsiteX12" fmla="*/ 6182732 w 7518789"/>
                <a:gd name="connsiteY12" fmla="*/ 4801334 h 6503768"/>
                <a:gd name="connsiteX13" fmla="*/ 6117958 w 7518789"/>
                <a:gd name="connsiteY13" fmla="*/ 4978305 h 6503768"/>
                <a:gd name="connsiteX14" fmla="*/ 3816540 w 7518789"/>
                <a:gd name="connsiteY14" fmla="*/ 6503768 h 6503768"/>
                <a:gd name="connsiteX15" fmla="*/ 1889193 w 7518789"/>
                <a:gd name="connsiteY15" fmla="*/ 5594849 h 6503768"/>
                <a:gd name="connsiteX16" fmla="*/ 1886529 w 7518789"/>
                <a:gd name="connsiteY16" fmla="*/ 5591286 h 6503768"/>
                <a:gd name="connsiteX17" fmla="*/ 1857172 w 7518789"/>
                <a:gd name="connsiteY17" fmla="*/ 5645203 h 6503768"/>
                <a:gd name="connsiteX18" fmla="*/ 1048273 w 7518789"/>
                <a:gd name="connsiteY18" fmla="*/ 6169109 h 6503768"/>
                <a:gd name="connsiteX19" fmla="*/ 0 w 7518789"/>
                <a:gd name="connsiteY19" fmla="*/ 4729440 h 6503768"/>
                <a:gd name="connsiteX20" fmla="*/ 307033 w 7518789"/>
                <a:gd name="connsiteY20" fmla="*/ 3711440 h 6503768"/>
                <a:gd name="connsiteX21" fmla="*/ 342816 w 7518789"/>
                <a:gd name="connsiteY21" fmla="*/ 3666775 h 6503768"/>
                <a:gd name="connsiteX22" fmla="*/ 295400 w 7518789"/>
                <a:gd name="connsiteY22" fmla="*/ 3595429 h 6503768"/>
                <a:gd name="connsiteX23" fmla="*/ 90987 w 7518789"/>
                <a:gd name="connsiteY23" fmla="*/ 2842455 h 6503768"/>
                <a:gd name="connsiteX24" fmla="*/ 1046677 w 7518789"/>
                <a:gd name="connsiteY24" fmla="*/ 1523077 h 6503768"/>
                <a:gd name="connsiteX25" fmla="*/ 1287897 w 7518789"/>
                <a:gd name="connsiteY25" fmla="*/ 1495716 h 6503768"/>
                <a:gd name="connsiteX26" fmla="*/ 1410274 w 7518789"/>
                <a:gd name="connsiteY26" fmla="*/ 1502669 h 6503768"/>
                <a:gd name="connsiteX27" fmla="*/ 1504399 w 7518789"/>
                <a:gd name="connsiteY27" fmla="*/ 1518832 h 6503768"/>
                <a:gd name="connsiteX28" fmla="*/ 1502123 w 7518789"/>
                <a:gd name="connsiteY28" fmla="*/ 1493574 h 6503768"/>
                <a:gd name="connsiteX29" fmla="*/ 1972914 w 7518789"/>
                <a:gd name="connsiteY29" fmla="*/ 371957 h 6503768"/>
                <a:gd name="connsiteX30" fmla="*/ 2592118 w 7518789"/>
                <a:gd name="connsiteY30" fmla="*/ 41669 h 6503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518789" h="6503768">
                  <a:moveTo>
                    <a:pt x="2592118" y="41669"/>
                  </a:moveTo>
                  <a:cubicBezTo>
                    <a:pt x="3082998" y="-79459"/>
                    <a:pt x="3620892" y="64264"/>
                    <a:pt x="3981799" y="462717"/>
                  </a:cubicBezTo>
                  <a:cubicBezTo>
                    <a:pt x="4047419" y="535163"/>
                    <a:pt x="4104081" y="612601"/>
                    <a:pt x="4151859" y="693684"/>
                  </a:cubicBezTo>
                  <a:lnTo>
                    <a:pt x="4166690" y="722015"/>
                  </a:lnTo>
                  <a:lnTo>
                    <a:pt x="4258472" y="634371"/>
                  </a:lnTo>
                  <a:cubicBezTo>
                    <a:pt x="4486456" y="436685"/>
                    <a:pt x="4778738" y="317932"/>
                    <a:pt x="5097418" y="317932"/>
                  </a:cubicBezTo>
                  <a:cubicBezTo>
                    <a:pt x="5825829" y="317932"/>
                    <a:pt x="6416322" y="938354"/>
                    <a:pt x="6416323" y="1703684"/>
                  </a:cubicBezTo>
                  <a:cubicBezTo>
                    <a:pt x="6416323" y="1751517"/>
                    <a:pt x="6414016" y="1798784"/>
                    <a:pt x="6409513" y="1845369"/>
                  </a:cubicBezTo>
                  <a:lnTo>
                    <a:pt x="6397758" y="1926297"/>
                  </a:lnTo>
                  <a:lnTo>
                    <a:pt x="6453914" y="1940294"/>
                  </a:lnTo>
                  <a:cubicBezTo>
                    <a:pt x="7070848" y="2126305"/>
                    <a:pt x="7518789" y="2684141"/>
                    <a:pt x="7518789" y="3343397"/>
                  </a:cubicBezTo>
                  <a:cubicBezTo>
                    <a:pt x="7518789" y="4053363"/>
                    <a:pt x="6999284" y="4645708"/>
                    <a:pt x="6308672" y="4782702"/>
                  </a:cubicBezTo>
                  <a:lnTo>
                    <a:pt x="6182732" y="4801334"/>
                  </a:lnTo>
                  <a:lnTo>
                    <a:pt x="6117958" y="4978305"/>
                  </a:lnTo>
                  <a:cubicBezTo>
                    <a:pt x="5738787" y="5874756"/>
                    <a:pt x="4851122" y="6503768"/>
                    <a:pt x="3816540" y="6503768"/>
                  </a:cubicBezTo>
                  <a:cubicBezTo>
                    <a:pt x="3040604" y="6503768"/>
                    <a:pt x="2347308" y="6149949"/>
                    <a:pt x="1889193" y="5594849"/>
                  </a:cubicBezTo>
                  <a:lnTo>
                    <a:pt x="1886529" y="5591286"/>
                  </a:lnTo>
                  <a:lnTo>
                    <a:pt x="1857172" y="5645203"/>
                  </a:lnTo>
                  <a:cubicBezTo>
                    <a:pt x="1664903" y="5965166"/>
                    <a:pt x="1373930" y="6169109"/>
                    <a:pt x="1048273" y="6169109"/>
                  </a:cubicBezTo>
                  <a:cubicBezTo>
                    <a:pt x="469328" y="6169109"/>
                    <a:pt x="1" y="5524547"/>
                    <a:pt x="0" y="4729440"/>
                  </a:cubicBezTo>
                  <a:cubicBezTo>
                    <a:pt x="0" y="4331886"/>
                    <a:pt x="117332" y="3971969"/>
                    <a:pt x="307033" y="3711440"/>
                  </a:cubicBezTo>
                  <a:lnTo>
                    <a:pt x="342816" y="3666775"/>
                  </a:lnTo>
                  <a:lnTo>
                    <a:pt x="295400" y="3595429"/>
                  </a:lnTo>
                  <a:cubicBezTo>
                    <a:pt x="166344" y="3380488"/>
                    <a:pt x="90987" y="3121373"/>
                    <a:pt x="90987" y="2842455"/>
                  </a:cubicBezTo>
                  <a:cubicBezTo>
                    <a:pt x="90987" y="2191644"/>
                    <a:pt x="501266" y="1648655"/>
                    <a:pt x="1046677" y="1523077"/>
                  </a:cubicBezTo>
                  <a:cubicBezTo>
                    <a:pt x="1124593" y="1505137"/>
                    <a:pt x="1205267" y="1495716"/>
                    <a:pt x="1287897" y="1495716"/>
                  </a:cubicBezTo>
                  <a:cubicBezTo>
                    <a:pt x="1329211" y="1495716"/>
                    <a:pt x="1370037" y="1498071"/>
                    <a:pt x="1410274" y="1502669"/>
                  </a:cubicBezTo>
                  <a:lnTo>
                    <a:pt x="1504399" y="1518832"/>
                  </a:lnTo>
                  <a:lnTo>
                    <a:pt x="1502123" y="1493574"/>
                  </a:lnTo>
                  <a:cubicBezTo>
                    <a:pt x="1484995" y="1084519"/>
                    <a:pt x="1644120" y="669768"/>
                    <a:pt x="1972914" y="371957"/>
                  </a:cubicBezTo>
                  <a:cubicBezTo>
                    <a:pt x="2155577" y="206506"/>
                    <a:pt x="2368991" y="96727"/>
                    <a:pt x="2592118" y="4166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E8F7F9B7-8D36-4A9E-A77C-9305D7B6197A}"/>
              </a:ext>
            </a:extLst>
          </p:cNvPr>
          <p:cNvSpPr/>
          <p:nvPr/>
        </p:nvSpPr>
        <p:spPr>
          <a:xfrm>
            <a:off x="0" y="5749430"/>
            <a:ext cx="9144000" cy="112221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6" name="หัวใจ 75">
            <a:extLst>
              <a:ext uri="{FF2B5EF4-FFF2-40B4-BE49-F238E27FC236}">
                <a16:creationId xmlns:a16="http://schemas.microsoft.com/office/drawing/2014/main" id="{944D4070-AA67-40C2-A787-A4745F7E2A6D}"/>
              </a:ext>
            </a:extLst>
          </p:cNvPr>
          <p:cNvSpPr/>
          <p:nvPr/>
        </p:nvSpPr>
        <p:spPr>
          <a:xfrm rot="19951090">
            <a:off x="5364735" y="478971"/>
            <a:ext cx="178529" cy="190371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1" name="Picture 2" descr="รูปภาพที่เกี่ยวข้อง">
            <a:extLst>
              <a:ext uri="{FF2B5EF4-FFF2-40B4-BE49-F238E27FC236}">
                <a16:creationId xmlns:a16="http://schemas.microsoft.com/office/drawing/2014/main" id="{61EA0279-990C-4CAE-AC2A-45311171B8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867" y="5002984"/>
            <a:ext cx="2252573" cy="171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กลุ่ม 27">
            <a:extLst>
              <a:ext uri="{FF2B5EF4-FFF2-40B4-BE49-F238E27FC236}">
                <a16:creationId xmlns:a16="http://schemas.microsoft.com/office/drawing/2014/main" id="{CDFC7C3B-AD44-46F3-9F8A-B3E725B323DA}"/>
              </a:ext>
            </a:extLst>
          </p:cNvPr>
          <p:cNvGrpSpPr/>
          <p:nvPr/>
        </p:nvGrpSpPr>
        <p:grpSpPr>
          <a:xfrm>
            <a:off x="131372" y="3660812"/>
            <a:ext cx="2420759" cy="3131793"/>
            <a:chOff x="131372" y="3361232"/>
            <a:chExt cx="2934728" cy="3431374"/>
          </a:xfrm>
        </p:grpSpPr>
        <p:sp>
          <p:nvSpPr>
            <p:cNvPr id="29" name="สี่เหลี่ยมผืนผ้า 28">
              <a:extLst>
                <a:ext uri="{FF2B5EF4-FFF2-40B4-BE49-F238E27FC236}">
                  <a16:creationId xmlns:a16="http://schemas.microsoft.com/office/drawing/2014/main" id="{B6FEEC48-4274-43F7-BC1B-F3DFB36392E5}"/>
                </a:ext>
              </a:extLst>
            </p:cNvPr>
            <p:cNvSpPr/>
            <p:nvPr/>
          </p:nvSpPr>
          <p:spPr>
            <a:xfrm>
              <a:off x="997458" y="5076919"/>
              <a:ext cx="1193501" cy="814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0" name="สี่เหลี่ยมผืนผ้า 29">
              <a:extLst>
                <a:ext uri="{FF2B5EF4-FFF2-40B4-BE49-F238E27FC236}">
                  <a16:creationId xmlns:a16="http://schemas.microsoft.com/office/drawing/2014/main" id="{22FD7B20-D36E-4D91-A718-81AF23BDC58E}"/>
                </a:ext>
              </a:extLst>
            </p:cNvPr>
            <p:cNvSpPr/>
            <p:nvPr/>
          </p:nvSpPr>
          <p:spPr>
            <a:xfrm rot="20157559">
              <a:off x="2013991" y="5514946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1" name="สี่เหลี่ยมผืนผ้า 30">
              <a:extLst>
                <a:ext uri="{FF2B5EF4-FFF2-40B4-BE49-F238E27FC236}">
                  <a16:creationId xmlns:a16="http://schemas.microsoft.com/office/drawing/2014/main" id="{D2A6EC6C-E536-4D59-BC6D-16D945948091}"/>
                </a:ext>
              </a:extLst>
            </p:cNvPr>
            <p:cNvSpPr/>
            <p:nvPr/>
          </p:nvSpPr>
          <p:spPr>
            <a:xfrm>
              <a:off x="349972" y="6099973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2" name="สี่เหลี่ยมผืนผ้า 31">
              <a:extLst>
                <a:ext uri="{FF2B5EF4-FFF2-40B4-BE49-F238E27FC236}">
                  <a16:creationId xmlns:a16="http://schemas.microsoft.com/office/drawing/2014/main" id="{D2E942CF-D4EB-4ADF-9C5C-D41FEB675182}"/>
                </a:ext>
              </a:extLst>
            </p:cNvPr>
            <p:cNvSpPr/>
            <p:nvPr/>
          </p:nvSpPr>
          <p:spPr>
            <a:xfrm rot="1210387">
              <a:off x="221559" y="6283521"/>
              <a:ext cx="873632" cy="289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3" name="สี่เหลี่ยมผืนผ้า 32">
              <a:extLst>
                <a:ext uri="{FF2B5EF4-FFF2-40B4-BE49-F238E27FC236}">
                  <a16:creationId xmlns:a16="http://schemas.microsoft.com/office/drawing/2014/main" id="{8F274279-7702-4665-BC23-042B590836CE}"/>
                </a:ext>
              </a:extLst>
            </p:cNvPr>
            <p:cNvSpPr/>
            <p:nvPr/>
          </p:nvSpPr>
          <p:spPr>
            <a:xfrm>
              <a:off x="874040" y="5894894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4" name="สี่เหลี่ยมผืนผ้า 33">
              <a:extLst>
                <a:ext uri="{FF2B5EF4-FFF2-40B4-BE49-F238E27FC236}">
                  <a16:creationId xmlns:a16="http://schemas.microsoft.com/office/drawing/2014/main" id="{AF0447A1-E793-47AD-B747-665576B35899}"/>
                </a:ext>
              </a:extLst>
            </p:cNvPr>
            <p:cNvSpPr/>
            <p:nvPr/>
          </p:nvSpPr>
          <p:spPr>
            <a:xfrm>
              <a:off x="741751" y="6132145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5" name="สี่เหลี่ยมผืนผ้า 34">
              <a:extLst>
                <a:ext uri="{FF2B5EF4-FFF2-40B4-BE49-F238E27FC236}">
                  <a16:creationId xmlns:a16="http://schemas.microsoft.com/office/drawing/2014/main" id="{A63F1F8A-333C-4770-8A3C-28B987D67C5A}"/>
                </a:ext>
              </a:extLst>
            </p:cNvPr>
            <p:cNvSpPr/>
            <p:nvPr/>
          </p:nvSpPr>
          <p:spPr>
            <a:xfrm>
              <a:off x="593410" y="5969719"/>
              <a:ext cx="988991" cy="390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36" name="รูปภาพ 35">
              <a:extLst>
                <a:ext uri="{FF2B5EF4-FFF2-40B4-BE49-F238E27FC236}">
                  <a16:creationId xmlns:a16="http://schemas.microsoft.com/office/drawing/2014/main" id="{8E04169A-29F9-45CA-BB53-6E7D17B94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372" y="3361232"/>
              <a:ext cx="2934728" cy="3431374"/>
            </a:xfrm>
            <a:prstGeom prst="rect">
              <a:avLst/>
            </a:prstGeom>
          </p:spPr>
        </p:pic>
      </p:grpSp>
      <p:pic>
        <p:nvPicPr>
          <p:cNvPr id="23" name="รูปภาพ 22">
            <a:extLst>
              <a:ext uri="{FF2B5EF4-FFF2-40B4-BE49-F238E27FC236}">
                <a16:creationId xmlns:a16="http://schemas.microsoft.com/office/drawing/2014/main" id="{3EAFA854-C460-4F46-B0DB-12229213CF5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760" y="519497"/>
            <a:ext cx="1259430" cy="848662"/>
          </a:xfrm>
          <a:prstGeom prst="rect">
            <a:avLst/>
          </a:prstGeom>
        </p:spPr>
      </p:pic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E6ECE330-C420-488F-94BF-E6DE324884EF}"/>
              </a:ext>
            </a:extLst>
          </p:cNvPr>
          <p:cNvSpPr txBox="1"/>
          <p:nvPr/>
        </p:nvSpPr>
        <p:spPr>
          <a:xfrm rot="19211817">
            <a:off x="-830691" y="215825"/>
            <a:ext cx="33912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FF00">
                      <a:alpha val="60000"/>
                    </a:srgbClr>
                  </a:glow>
                </a:effectLst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ถามมา</a:t>
            </a: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:a16="http://schemas.microsoft.com/office/drawing/2014/main" id="{F2FA9F31-CE9E-4923-AD6D-DA7AECB96511}"/>
              </a:ext>
            </a:extLst>
          </p:cNvPr>
          <p:cNvSpPr txBox="1"/>
          <p:nvPr/>
        </p:nvSpPr>
        <p:spPr>
          <a:xfrm>
            <a:off x="6368146" y="0"/>
            <a:ext cx="33912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ตอบไป</a:t>
            </a:r>
          </a:p>
          <a:p>
            <a:pPr algn="ctr"/>
            <a:r>
              <a:rPr lang="th-TH" sz="54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ดิค</a:t>
            </a:r>
            <a:r>
              <a:rPr lang="th-TH" sz="54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ร้าบ</a:t>
            </a:r>
            <a:r>
              <a:rPr lang="th-TH" sz="5400" b="1" dirty="0" err="1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บ</a:t>
            </a:r>
            <a:r>
              <a:rPr lang="th-TH" sz="5400" b="1" dirty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rgbClr val="FFC000">
                      <a:alpha val="60000"/>
                    </a:srgbClr>
                  </a:glow>
                </a:effectLst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..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90BD0877-E208-4576-AFB0-ABF10701E0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0386" y="1483114"/>
            <a:ext cx="2252573" cy="1826410"/>
          </a:xfrm>
          <a:prstGeom prst="rect">
            <a:avLst/>
          </a:prstGeom>
        </p:spPr>
      </p:pic>
      <p:sp>
        <p:nvSpPr>
          <p:cNvPr id="39" name="กล่องข้อความ 38">
            <a:extLst>
              <a:ext uri="{FF2B5EF4-FFF2-40B4-BE49-F238E27FC236}">
                <a16:creationId xmlns:a16="http://schemas.microsoft.com/office/drawing/2014/main" id="{03BF1A60-F506-4F19-98FC-81C4201707A1}"/>
              </a:ext>
            </a:extLst>
          </p:cNvPr>
          <p:cNvSpPr txBox="1"/>
          <p:nvPr/>
        </p:nvSpPr>
        <p:spPr>
          <a:xfrm>
            <a:off x="1646990" y="1645059"/>
            <a:ext cx="57236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dirty="0">
                <a:solidFill>
                  <a:srgbClr val="0000FF"/>
                </a:solidFill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1. ข้อใดหมายถึงข้อมูล</a:t>
            </a:r>
          </a:p>
        </p:txBody>
      </p:sp>
      <p:sp>
        <p:nvSpPr>
          <p:cNvPr id="7" name="ปุ่มปฏิบัติการ: ว่างเปล่า 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C2749F36-58FC-402B-A032-5DF5AC9027BC}"/>
              </a:ext>
            </a:extLst>
          </p:cNvPr>
          <p:cNvSpPr/>
          <p:nvPr/>
        </p:nvSpPr>
        <p:spPr>
          <a:xfrm>
            <a:off x="2808652" y="2544300"/>
            <a:ext cx="4551427" cy="633739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dirty="0">
                <a:solidFill>
                  <a:schemeClr val="tx1"/>
                </a:solidFill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ก. สิ่งต่าง ๆ ที่เรารับรู้ได้</a:t>
            </a:r>
          </a:p>
        </p:txBody>
      </p:sp>
      <p:sp>
        <p:nvSpPr>
          <p:cNvPr id="44" name="ปุ่มปฏิบัติการ: ว่างเปล่า 43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DE9E2B8B-DFC4-486A-93A0-B28BC401A48A}"/>
              </a:ext>
            </a:extLst>
          </p:cNvPr>
          <p:cNvSpPr/>
          <p:nvPr/>
        </p:nvSpPr>
        <p:spPr>
          <a:xfrm>
            <a:off x="2819190" y="3237382"/>
            <a:ext cx="4551427" cy="633739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600" dirty="0">
                <a:solidFill>
                  <a:schemeClr val="tx1"/>
                </a:solidFill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ข. สิ่งที่ผ่านการประมวลผลแล้ว</a:t>
            </a:r>
          </a:p>
        </p:txBody>
      </p:sp>
      <p:sp>
        <p:nvSpPr>
          <p:cNvPr id="45" name="ปุ่มปฏิบัติการ: ว่างเปล่า 44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8FBAA607-3F84-46CB-B532-01AA62A76378}"/>
              </a:ext>
            </a:extLst>
          </p:cNvPr>
          <p:cNvSpPr/>
          <p:nvPr/>
        </p:nvSpPr>
        <p:spPr>
          <a:xfrm>
            <a:off x="2813143" y="3947567"/>
            <a:ext cx="4551427" cy="633739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400" dirty="0">
                <a:solidFill>
                  <a:schemeClr val="tx1"/>
                </a:solidFill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ค. ข้อเท็จจริงที่แสดงในหนังสือเรียน</a:t>
            </a:r>
          </a:p>
        </p:txBody>
      </p:sp>
      <p:sp>
        <p:nvSpPr>
          <p:cNvPr id="46" name="ปุ่มปฏิบัติการ: ว่างเปล่า 45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E1F8F8BE-C600-4C0B-B113-3C12A0C42039}"/>
              </a:ext>
            </a:extLst>
          </p:cNvPr>
          <p:cNvSpPr/>
          <p:nvPr/>
        </p:nvSpPr>
        <p:spPr>
          <a:xfrm>
            <a:off x="2810535" y="4662195"/>
            <a:ext cx="4551427" cy="933368"/>
          </a:xfrm>
          <a:prstGeom prst="actionButtonBlank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3200" dirty="0">
                <a:solidFill>
                  <a:schemeClr val="tx1"/>
                </a:solidFill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ง. ข้อเท็จจริงที่ได้รับการยืนยันว่า </a:t>
            </a:r>
          </a:p>
          <a:p>
            <a:r>
              <a:rPr lang="th-TH" sz="3200" dirty="0">
                <a:solidFill>
                  <a:schemeClr val="tx1"/>
                </a:solidFill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   ถูกต้อง</a:t>
            </a:r>
          </a:p>
        </p:txBody>
      </p:sp>
      <p:sp>
        <p:nvSpPr>
          <p:cNvPr id="47" name="กล่องข้อความ 46">
            <a:extLst>
              <a:ext uri="{FF2B5EF4-FFF2-40B4-BE49-F238E27FC236}">
                <a16:creationId xmlns:a16="http://schemas.microsoft.com/office/drawing/2014/main" id="{88A7F698-AE9B-4C70-BED5-DF7F88F510AF}"/>
              </a:ext>
            </a:extLst>
          </p:cNvPr>
          <p:cNvSpPr txBox="1"/>
          <p:nvPr/>
        </p:nvSpPr>
        <p:spPr>
          <a:xfrm>
            <a:off x="2371139" y="5876838"/>
            <a:ext cx="4287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54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Layiji MaHaNiYom V1.5 OT" panose="02000000000000000000" pitchFamily="50" charset="0"/>
                <a:cs typeface="Layiji MaHaNiYom V1.5 OT" panose="02000000000000000000" pitchFamily="50" charset="0"/>
              </a:rPr>
              <a:t>ประสาทสัมผัสทั้ง 5</a:t>
            </a:r>
          </a:p>
        </p:txBody>
      </p:sp>
    </p:spTree>
    <p:extLst>
      <p:ext uri="{BB962C8B-B14F-4D97-AF65-F5344CB8AC3E}">
        <p14:creationId xmlns:p14="http://schemas.microsoft.com/office/powerpoint/2010/main" val="1943526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37" grpId="0"/>
      <p:bldP spid="37" grpId="1"/>
      <p:bldP spid="26" grpId="0"/>
      <p:bldP spid="26" grpId="1"/>
      <p:bldP spid="39" grpId="0"/>
      <p:bldP spid="7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381</TotalTime>
  <Words>404</Words>
  <Application>Microsoft Office PowerPoint</Application>
  <PresentationFormat>นำเสนอทางหน้าจอ (4:3)</PresentationFormat>
  <Paragraphs>82</Paragraphs>
  <Slides>15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Layiji MaHaNiYom V1.5 OT</vt:lpstr>
      <vt:lpstr>TH SarabunPSK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46</cp:revision>
  <dcterms:created xsi:type="dcterms:W3CDTF">2019-11-26T04:36:28Z</dcterms:created>
  <dcterms:modified xsi:type="dcterms:W3CDTF">2019-11-28T07:50:49Z</dcterms:modified>
</cp:coreProperties>
</file>